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bc3993fd049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bdf2bafa148fe"/>
  </p:sldMasterIdLst>
  <p:sldIdLst>
    <p:sldId xmlns:r="http://schemas.openxmlformats.org/officeDocument/2006/relationships" id="256" r:id="R4bc3270a0cf945f3"/>
    <p:sldId xmlns:r="http://schemas.openxmlformats.org/officeDocument/2006/relationships" id="257" r:id="R6650f8faabc44ce2"/>
    <p:sldId xmlns:r="http://schemas.openxmlformats.org/officeDocument/2006/relationships" id="258" r:id="R0d0d3932f7724ad9"/>
    <p:sldId xmlns:r="http://schemas.openxmlformats.org/officeDocument/2006/relationships" id="259" r:id="Rd84b9e650ea544ca"/>
    <p:sldId xmlns:r="http://schemas.openxmlformats.org/officeDocument/2006/relationships" id="260" r:id="R4c25d6b4eca84470"/>
    <p:sldId xmlns:r="http://schemas.openxmlformats.org/officeDocument/2006/relationships" id="261" r:id="Rfe2ec6e023a0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bdf2bafa148fe" /><Relationship Type="http://schemas.openxmlformats.org/officeDocument/2006/relationships/slide" Target="/ppt/slides/slide1.xml" Id="R4bc3270a0cf945f3" /><Relationship Type="http://schemas.openxmlformats.org/officeDocument/2006/relationships/slide" Target="/ppt/slides/slide2.xml" Id="R6650f8faabc44ce2" /><Relationship Type="http://schemas.openxmlformats.org/officeDocument/2006/relationships/slide" Target="/ppt/slides/slide3.xml" Id="R0d0d3932f7724ad9" /><Relationship Type="http://schemas.openxmlformats.org/officeDocument/2006/relationships/slide" Target="/ppt/slides/slide4.xml" Id="Rd84b9e650ea544ca" /><Relationship Type="http://schemas.openxmlformats.org/officeDocument/2006/relationships/slide" Target="/ppt/slides/slide5.xml" Id="R4c25d6b4eca84470" /><Relationship Type="http://schemas.openxmlformats.org/officeDocument/2006/relationships/slide" Target="/ppt/slides/slide6.xml" Id="Rfe2ec6e023a0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952ff6261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1c3acf0974c30" /><Relationship Type="http://schemas.openxmlformats.org/officeDocument/2006/relationships/theme" Target="/ppt/slideMasters/theme/theme1.xml" Id="R26a706d87a8940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1c3acf097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b3ad87d9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887154fd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2a3d75acc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cc511a67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375a3c132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4acc2e600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Malme, Remmemsvegen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928 249 220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DEAM AS</a:t>
            </a:r>
          </a:p>
        </p:txBody>
      </p:sp>
    </p:spTree>
  </p:cSld>
  <p:clrMapOvr>
    <a:masterClrMapping xmlns:a="http://schemas.openxmlformats.org/drawingml/2006/main"/>
  </p:clrMapOvr>
</p:sld>
</file>