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b9002845047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a595e79cf4689"/>
  </p:sldMasterIdLst>
  <p:sldIdLst>
    <p:sldId xmlns:r="http://schemas.openxmlformats.org/officeDocument/2006/relationships" id="256" r:id="Rd12582b7562841e4"/>
    <p:sldId xmlns:r="http://schemas.openxmlformats.org/officeDocument/2006/relationships" id="257" r:id="R7545995fc3914b39"/>
    <p:sldId xmlns:r="http://schemas.openxmlformats.org/officeDocument/2006/relationships" id="258" r:id="Rb02d6ba8ccfe4009"/>
    <p:sldId xmlns:r="http://schemas.openxmlformats.org/officeDocument/2006/relationships" id="259" r:id="R9199f9c08597457a"/>
    <p:sldId xmlns:r="http://schemas.openxmlformats.org/officeDocument/2006/relationships" id="260" r:id="Rb2114846dbf54d29"/>
    <p:sldId xmlns:r="http://schemas.openxmlformats.org/officeDocument/2006/relationships" id="261" r:id="Rcb5e5d920c8d4a99"/>
    <p:sldId xmlns:r="http://schemas.openxmlformats.org/officeDocument/2006/relationships" id="262" r:id="R0cdb09ba2383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a595e79cf4689" /><Relationship Type="http://schemas.openxmlformats.org/officeDocument/2006/relationships/slide" Target="/ppt/slides/slide1.xml" Id="Rd12582b7562841e4" /><Relationship Type="http://schemas.openxmlformats.org/officeDocument/2006/relationships/slide" Target="/ppt/slides/slide2.xml" Id="R7545995fc3914b39" /><Relationship Type="http://schemas.openxmlformats.org/officeDocument/2006/relationships/slide" Target="/ppt/slides/slide3.xml" Id="Rb02d6ba8ccfe4009" /><Relationship Type="http://schemas.openxmlformats.org/officeDocument/2006/relationships/slide" Target="/ppt/slides/slide4.xml" Id="R9199f9c08597457a" /><Relationship Type="http://schemas.openxmlformats.org/officeDocument/2006/relationships/slide" Target="/ppt/slides/slide5.xml" Id="Rb2114846dbf54d29" /><Relationship Type="http://schemas.openxmlformats.org/officeDocument/2006/relationships/slide" Target="/ppt/slides/slide6.xml" Id="Rcb5e5d920c8d4a99" /><Relationship Type="http://schemas.openxmlformats.org/officeDocument/2006/relationships/slide" Target="/ppt/slides/slide7.xml" Id="R0cdb09ba2383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b48e46e8d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9ad6c714e4308" /><Relationship Type="http://schemas.openxmlformats.org/officeDocument/2006/relationships/theme" Target="/ppt/slideMasters/theme/theme1.xml" Id="R0db2c9e85684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9ad6c714e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c8b1cdc26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5d9bfb0ab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45a0470a3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3f07b0d2a4e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3956ab895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c669b7cc148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75c5287d43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BARGON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28 638 294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