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4327c386e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dd41337d94d9e"/>
  </p:sldMasterIdLst>
  <p:sldIdLst>
    <p:sldId xmlns:r="http://schemas.openxmlformats.org/officeDocument/2006/relationships" id="256" r:id="Rf6cc1f4dcdbf4ab3"/>
    <p:sldId xmlns:r="http://schemas.openxmlformats.org/officeDocument/2006/relationships" id="257" r:id="R956669cedb46449a"/>
    <p:sldId xmlns:r="http://schemas.openxmlformats.org/officeDocument/2006/relationships" id="258" r:id="Raff2d5242aaf4f90"/>
    <p:sldId xmlns:r="http://schemas.openxmlformats.org/officeDocument/2006/relationships" id="259" r:id="R987beec0709c47f4"/>
    <p:sldId xmlns:r="http://schemas.openxmlformats.org/officeDocument/2006/relationships" id="260" r:id="Rccab768b272a42d6"/>
    <p:sldId xmlns:r="http://schemas.openxmlformats.org/officeDocument/2006/relationships" id="261" r:id="R3f364828db97460b"/>
    <p:sldId xmlns:r="http://schemas.openxmlformats.org/officeDocument/2006/relationships" id="262" r:id="Rdffd937e7b45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dd41337d94d9e" /><Relationship Type="http://schemas.openxmlformats.org/officeDocument/2006/relationships/slide" Target="/ppt/slides/slide1.xml" Id="Rf6cc1f4dcdbf4ab3" /><Relationship Type="http://schemas.openxmlformats.org/officeDocument/2006/relationships/slide" Target="/ppt/slides/slide2.xml" Id="R956669cedb46449a" /><Relationship Type="http://schemas.openxmlformats.org/officeDocument/2006/relationships/slide" Target="/ppt/slides/slide3.xml" Id="Raff2d5242aaf4f90" /><Relationship Type="http://schemas.openxmlformats.org/officeDocument/2006/relationships/slide" Target="/ppt/slides/slide4.xml" Id="R987beec0709c47f4" /><Relationship Type="http://schemas.openxmlformats.org/officeDocument/2006/relationships/slide" Target="/ppt/slides/slide5.xml" Id="Rccab768b272a42d6" /><Relationship Type="http://schemas.openxmlformats.org/officeDocument/2006/relationships/slide" Target="/ppt/slides/slide6.xml" Id="R3f364828db97460b" /><Relationship Type="http://schemas.openxmlformats.org/officeDocument/2006/relationships/slide" Target="/ppt/slides/slide7.xml" Id="Rdffd937e7b45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93da6c103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b92ba2f74f16" /><Relationship Type="http://schemas.openxmlformats.org/officeDocument/2006/relationships/theme" Target="/ppt/slideMasters/theme/theme1.xml" Id="R1c164d29790b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3b92ba2f7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642f6d30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9ee0c806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f4f30c73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d295e34a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426440a1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828ceb88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a6875376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JAN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