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8ada3b6cf43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cc6dba35f04baa"/>
  </p:sldMasterIdLst>
  <p:sldIdLst>
    <p:sldId xmlns:r="http://schemas.openxmlformats.org/officeDocument/2006/relationships" id="256" r:id="Red57f0780be4453c"/>
    <p:sldId xmlns:r="http://schemas.openxmlformats.org/officeDocument/2006/relationships" id="257" r:id="Rb01863f8d0554feb"/>
    <p:sldId xmlns:r="http://schemas.openxmlformats.org/officeDocument/2006/relationships" id="258" r:id="Rb51401faace24f48"/>
    <p:sldId xmlns:r="http://schemas.openxmlformats.org/officeDocument/2006/relationships" id="259" r:id="R2884338358604169"/>
    <p:sldId xmlns:r="http://schemas.openxmlformats.org/officeDocument/2006/relationships" id="260" r:id="R3eb8d9b63cd042f3"/>
    <p:sldId xmlns:r="http://schemas.openxmlformats.org/officeDocument/2006/relationships" id="261" r:id="R82dac97080d0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c6dba35f04baa" /><Relationship Type="http://schemas.openxmlformats.org/officeDocument/2006/relationships/slide" Target="/ppt/slides/slide1.xml" Id="Red57f0780be4453c" /><Relationship Type="http://schemas.openxmlformats.org/officeDocument/2006/relationships/slide" Target="/ppt/slides/slide2.xml" Id="Rb01863f8d0554feb" /><Relationship Type="http://schemas.openxmlformats.org/officeDocument/2006/relationships/slide" Target="/ppt/slides/slide3.xml" Id="Rb51401faace24f48" /><Relationship Type="http://schemas.openxmlformats.org/officeDocument/2006/relationships/slide" Target="/ppt/slides/slide4.xml" Id="R2884338358604169" /><Relationship Type="http://schemas.openxmlformats.org/officeDocument/2006/relationships/slide" Target="/ppt/slides/slide5.xml" Id="R3eb8d9b63cd042f3" /><Relationship Type="http://schemas.openxmlformats.org/officeDocument/2006/relationships/slide" Target="/ppt/slides/slide6.xml" Id="R82dac97080d0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1b7d43b014a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3f7b02fb143de" /><Relationship Type="http://schemas.openxmlformats.org/officeDocument/2006/relationships/theme" Target="/ppt/slideMasters/theme/theme1.xml" Id="Re58eb4e164ab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3f7b02fb1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098dfdde8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8c4db7aa3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55b7a4dfc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dcf341380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5f48b347f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30f7956c7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SMEDEGÅRD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928 238 431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