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006ef0e9e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c7f8fc18a4e58"/>
  </p:sldMasterIdLst>
  <p:sldIdLst>
    <p:sldId xmlns:r="http://schemas.openxmlformats.org/officeDocument/2006/relationships" id="256" r:id="R19ef9db34aa64fa0"/>
    <p:sldId xmlns:r="http://schemas.openxmlformats.org/officeDocument/2006/relationships" id="257" r:id="Rd5ae1e51ddc6416f"/>
    <p:sldId xmlns:r="http://schemas.openxmlformats.org/officeDocument/2006/relationships" id="258" r:id="R32673c85328246a7"/>
    <p:sldId xmlns:r="http://schemas.openxmlformats.org/officeDocument/2006/relationships" id="259" r:id="Rbbdaa2d6ad0c4aff"/>
    <p:sldId xmlns:r="http://schemas.openxmlformats.org/officeDocument/2006/relationships" id="260" r:id="R38811315d2614c00"/>
    <p:sldId xmlns:r="http://schemas.openxmlformats.org/officeDocument/2006/relationships" id="261" r:id="R85d93fbdc94e4e6d"/>
    <p:sldId xmlns:r="http://schemas.openxmlformats.org/officeDocument/2006/relationships" id="262" r:id="Raee06ba2037e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c7f8fc18a4e58" /><Relationship Type="http://schemas.openxmlformats.org/officeDocument/2006/relationships/slide" Target="/ppt/slides/slide1.xml" Id="R19ef9db34aa64fa0" /><Relationship Type="http://schemas.openxmlformats.org/officeDocument/2006/relationships/slide" Target="/ppt/slides/slide2.xml" Id="Rd5ae1e51ddc6416f" /><Relationship Type="http://schemas.openxmlformats.org/officeDocument/2006/relationships/slide" Target="/ppt/slides/slide3.xml" Id="R32673c85328246a7" /><Relationship Type="http://schemas.openxmlformats.org/officeDocument/2006/relationships/slide" Target="/ppt/slides/slide4.xml" Id="Rbbdaa2d6ad0c4aff" /><Relationship Type="http://schemas.openxmlformats.org/officeDocument/2006/relationships/slide" Target="/ppt/slides/slide5.xml" Id="R38811315d2614c00" /><Relationship Type="http://schemas.openxmlformats.org/officeDocument/2006/relationships/slide" Target="/ppt/slides/slide6.xml" Id="R85d93fbdc94e4e6d" /><Relationship Type="http://schemas.openxmlformats.org/officeDocument/2006/relationships/slide" Target="/ppt/slides/slide7.xml" Id="Raee06ba2037e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22d08a803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aadd855914472" /><Relationship Type="http://schemas.openxmlformats.org/officeDocument/2006/relationships/theme" Target="/ppt/slideMasters/theme/theme1.xml" Id="R32e0d3e481cf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aadd85591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32225246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f3113645b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aab6ae1e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2b1199777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2f41bdf8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98e52f9814a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9311dca83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