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8f19a72b6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e7a4631bc4d9b"/>
  </p:sldMasterIdLst>
  <p:sldIdLst>
    <p:sldId xmlns:r="http://schemas.openxmlformats.org/officeDocument/2006/relationships" id="256" r:id="Re0ccf3a22e1b4003"/>
    <p:sldId xmlns:r="http://schemas.openxmlformats.org/officeDocument/2006/relationships" id="257" r:id="R799f6d0d0bf14a32"/>
    <p:sldId xmlns:r="http://schemas.openxmlformats.org/officeDocument/2006/relationships" id="258" r:id="R47238f7b703c4c3a"/>
    <p:sldId xmlns:r="http://schemas.openxmlformats.org/officeDocument/2006/relationships" id="259" r:id="Rf8db74d9d63e4c53"/>
    <p:sldId xmlns:r="http://schemas.openxmlformats.org/officeDocument/2006/relationships" id="260" r:id="Ra0b619ca2ab449b8"/>
    <p:sldId xmlns:r="http://schemas.openxmlformats.org/officeDocument/2006/relationships" id="261" r:id="Ra1591773dca8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e7a4631bc4d9b" /><Relationship Type="http://schemas.openxmlformats.org/officeDocument/2006/relationships/slide" Target="/ppt/slides/slide1.xml" Id="Re0ccf3a22e1b4003" /><Relationship Type="http://schemas.openxmlformats.org/officeDocument/2006/relationships/slide" Target="/ppt/slides/slide2.xml" Id="R799f6d0d0bf14a32" /><Relationship Type="http://schemas.openxmlformats.org/officeDocument/2006/relationships/slide" Target="/ppt/slides/slide3.xml" Id="R47238f7b703c4c3a" /><Relationship Type="http://schemas.openxmlformats.org/officeDocument/2006/relationships/slide" Target="/ppt/slides/slide4.xml" Id="Rf8db74d9d63e4c53" /><Relationship Type="http://schemas.openxmlformats.org/officeDocument/2006/relationships/slide" Target="/ppt/slides/slide5.xml" Id="Ra0b619ca2ab449b8" /><Relationship Type="http://schemas.openxmlformats.org/officeDocument/2006/relationships/slide" Target="/ppt/slides/slide6.xml" Id="Ra1591773dca8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7359b8dc1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d7f0f11b345f5" /><Relationship Type="http://schemas.openxmlformats.org/officeDocument/2006/relationships/theme" Target="/ppt/slideMasters/theme/theme1.xml" Id="Rd293df8597b8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d7f0f11b3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c7371fa2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3f68cc272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ee9a1c39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bd1bf738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7fc575c8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7e716f432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