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a26c64b7aa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3bce7de7f3422c"/>
  </p:sldMasterIdLst>
  <p:sldIdLst>
    <p:sldId xmlns:r="http://schemas.openxmlformats.org/officeDocument/2006/relationships" id="256" r:id="Ra501bcefb8124c2b"/>
    <p:sldId xmlns:r="http://schemas.openxmlformats.org/officeDocument/2006/relationships" id="257" r:id="R8ea7cc7762f0432b"/>
    <p:sldId xmlns:r="http://schemas.openxmlformats.org/officeDocument/2006/relationships" id="258" r:id="R2e715e4b19af44cd"/>
    <p:sldId xmlns:r="http://schemas.openxmlformats.org/officeDocument/2006/relationships" id="259" r:id="Rec305a57326f4e32"/>
    <p:sldId xmlns:r="http://schemas.openxmlformats.org/officeDocument/2006/relationships" id="260" r:id="R6566e63ef1a74923"/>
    <p:sldId xmlns:r="http://schemas.openxmlformats.org/officeDocument/2006/relationships" id="261" r:id="R79a844872cf14b67"/>
    <p:sldId xmlns:r="http://schemas.openxmlformats.org/officeDocument/2006/relationships" id="262" r:id="R1b2780abe2e6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bce7de7f3422c" /><Relationship Type="http://schemas.openxmlformats.org/officeDocument/2006/relationships/slide" Target="/ppt/slides/slide1.xml" Id="Ra501bcefb8124c2b" /><Relationship Type="http://schemas.openxmlformats.org/officeDocument/2006/relationships/slide" Target="/ppt/slides/slide2.xml" Id="R8ea7cc7762f0432b" /><Relationship Type="http://schemas.openxmlformats.org/officeDocument/2006/relationships/slide" Target="/ppt/slides/slide3.xml" Id="R2e715e4b19af44cd" /><Relationship Type="http://schemas.openxmlformats.org/officeDocument/2006/relationships/slide" Target="/ppt/slides/slide4.xml" Id="Rec305a57326f4e32" /><Relationship Type="http://schemas.openxmlformats.org/officeDocument/2006/relationships/slide" Target="/ppt/slides/slide5.xml" Id="R6566e63ef1a74923" /><Relationship Type="http://schemas.openxmlformats.org/officeDocument/2006/relationships/slide" Target="/ppt/slides/slide6.xml" Id="R79a844872cf14b67" /><Relationship Type="http://schemas.openxmlformats.org/officeDocument/2006/relationships/slide" Target="/ppt/slides/slide7.xml" Id="R1b2780abe2e6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56bb98ea2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794a03b904bc7" /><Relationship Type="http://schemas.openxmlformats.org/officeDocument/2006/relationships/theme" Target="/ppt/slideMasters/theme/theme1.xml" Id="Rcfec63f3bb5e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794a03b90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74ac811f64f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3c1770797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7acbd1389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a092318b548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64131077c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4cf9a442f48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46f63464143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TRYTEI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TRYTEI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TRYTEI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TRYTEI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TRYTEI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TRYTEI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495 946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1 162 048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TRYTEI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TEIEN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TRYTEI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Trygve Teien, Møllebakken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928 225 925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TRYTEI HOLDING AS</a:t>
            </a:r>
          </a:p>
        </p:txBody>
      </p:sp>
    </p:spTree>
  </p:cSld>
  <p:clrMapOvr>
    <a:masterClrMapping xmlns:a="http://schemas.openxmlformats.org/drawingml/2006/main"/>
  </p:clrMapOvr>
</p:sld>
</file>