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a8ad3c93b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4d12190a24171"/>
  </p:sldMasterIdLst>
  <p:sldIdLst>
    <p:sldId xmlns:r="http://schemas.openxmlformats.org/officeDocument/2006/relationships" id="256" r:id="Rfefe0f8db0db4859"/>
    <p:sldId xmlns:r="http://schemas.openxmlformats.org/officeDocument/2006/relationships" id="257" r:id="Ra2b465812fd5493e"/>
    <p:sldId xmlns:r="http://schemas.openxmlformats.org/officeDocument/2006/relationships" id="258" r:id="R39b36523dbe04300"/>
    <p:sldId xmlns:r="http://schemas.openxmlformats.org/officeDocument/2006/relationships" id="259" r:id="Rcc6743d7dffa466f"/>
    <p:sldId xmlns:r="http://schemas.openxmlformats.org/officeDocument/2006/relationships" id="260" r:id="R10f1b52606784aac"/>
    <p:sldId xmlns:r="http://schemas.openxmlformats.org/officeDocument/2006/relationships" id="261" r:id="R0bc91e319ea14c1e"/>
    <p:sldId xmlns:r="http://schemas.openxmlformats.org/officeDocument/2006/relationships" id="262" r:id="Rb065d84c3c07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4d12190a24171" /><Relationship Type="http://schemas.openxmlformats.org/officeDocument/2006/relationships/slide" Target="/ppt/slides/slide1.xml" Id="Rfefe0f8db0db4859" /><Relationship Type="http://schemas.openxmlformats.org/officeDocument/2006/relationships/slide" Target="/ppt/slides/slide2.xml" Id="Ra2b465812fd5493e" /><Relationship Type="http://schemas.openxmlformats.org/officeDocument/2006/relationships/slide" Target="/ppt/slides/slide3.xml" Id="R39b36523dbe04300" /><Relationship Type="http://schemas.openxmlformats.org/officeDocument/2006/relationships/slide" Target="/ppt/slides/slide4.xml" Id="Rcc6743d7dffa466f" /><Relationship Type="http://schemas.openxmlformats.org/officeDocument/2006/relationships/slide" Target="/ppt/slides/slide5.xml" Id="R10f1b52606784aac" /><Relationship Type="http://schemas.openxmlformats.org/officeDocument/2006/relationships/slide" Target="/ppt/slides/slide6.xml" Id="R0bc91e319ea14c1e" /><Relationship Type="http://schemas.openxmlformats.org/officeDocument/2006/relationships/slide" Target="/ppt/slides/slide7.xml" Id="Rb065d84c3c07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3332f7b43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4ca2f19d4a07" /><Relationship Type="http://schemas.openxmlformats.org/officeDocument/2006/relationships/theme" Target="/ppt/slideMasters/theme/theme1.xml" Id="Rf72b04cf859b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e4ca2f19d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b9d59b5e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cd3db99a2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1a184c99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a873beca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a8619d322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ff837b27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f08ec3bef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