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3b9af5891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72e0682654928"/>
  </p:sldMasterIdLst>
  <p:sldIdLst>
    <p:sldId xmlns:r="http://schemas.openxmlformats.org/officeDocument/2006/relationships" id="256" r:id="Rc38dfadbfd3248e5"/>
    <p:sldId xmlns:r="http://schemas.openxmlformats.org/officeDocument/2006/relationships" id="257" r:id="R318c365de20b410a"/>
    <p:sldId xmlns:r="http://schemas.openxmlformats.org/officeDocument/2006/relationships" id="258" r:id="Rae6c02b25a9e41e0"/>
    <p:sldId xmlns:r="http://schemas.openxmlformats.org/officeDocument/2006/relationships" id="259" r:id="Rf048eb0870194b94"/>
    <p:sldId xmlns:r="http://schemas.openxmlformats.org/officeDocument/2006/relationships" id="260" r:id="R9f1333737369490c"/>
    <p:sldId xmlns:r="http://schemas.openxmlformats.org/officeDocument/2006/relationships" id="261" r:id="Rc5fd482d77194c8f"/>
    <p:sldId xmlns:r="http://schemas.openxmlformats.org/officeDocument/2006/relationships" id="262" r:id="R24da9f2182c44a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72e0682654928" /><Relationship Type="http://schemas.openxmlformats.org/officeDocument/2006/relationships/slide" Target="/ppt/slides/slide1.xml" Id="Rc38dfadbfd3248e5" /><Relationship Type="http://schemas.openxmlformats.org/officeDocument/2006/relationships/slide" Target="/ppt/slides/slide2.xml" Id="R318c365de20b410a" /><Relationship Type="http://schemas.openxmlformats.org/officeDocument/2006/relationships/slide" Target="/ppt/slides/slide3.xml" Id="Rae6c02b25a9e41e0" /><Relationship Type="http://schemas.openxmlformats.org/officeDocument/2006/relationships/slide" Target="/ppt/slides/slide4.xml" Id="Rf048eb0870194b94" /><Relationship Type="http://schemas.openxmlformats.org/officeDocument/2006/relationships/slide" Target="/ppt/slides/slide5.xml" Id="R9f1333737369490c" /><Relationship Type="http://schemas.openxmlformats.org/officeDocument/2006/relationships/slide" Target="/ppt/slides/slide6.xml" Id="Rc5fd482d77194c8f" /><Relationship Type="http://schemas.openxmlformats.org/officeDocument/2006/relationships/slide" Target="/ppt/slides/slide7.xml" Id="R24da9f2182c44a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1ba494dcc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074a2722d4744" /><Relationship Type="http://schemas.openxmlformats.org/officeDocument/2006/relationships/theme" Target="/ppt/slideMasters/theme/theme1.xml" Id="R53faf1c1a27f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074a2722d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9999d3ca4b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4500a82e3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ebd6cd9f2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56502be8b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bda557331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59c37d11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6f4d624cd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FJETLAND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FJETLAND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298 760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8 218 084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8 316 050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FJETLAND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Bruvikveien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FJETLAND HOLDING AS</a:t>
            </a:r>
          </a:p>
        </p:txBody>
      </p:sp>
    </p:spTree>
  </p:cSld>
  <p:clrMapOvr>
    <a:masterClrMapping xmlns:a="http://schemas.openxmlformats.org/drawingml/2006/main"/>
  </p:clrMapOvr>
</p:sld>
</file>