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be152f6644e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2c76fe89fe4b4f"/>
  </p:sldMasterIdLst>
  <p:sldIdLst>
    <p:sldId xmlns:r="http://schemas.openxmlformats.org/officeDocument/2006/relationships" id="256" r:id="R03e3190c625d434f"/>
    <p:sldId xmlns:r="http://schemas.openxmlformats.org/officeDocument/2006/relationships" id="257" r:id="R609f28842479483d"/>
    <p:sldId xmlns:r="http://schemas.openxmlformats.org/officeDocument/2006/relationships" id="258" r:id="Rb456a1bb75334660"/>
    <p:sldId xmlns:r="http://schemas.openxmlformats.org/officeDocument/2006/relationships" id="259" r:id="Re469d2aebe9f47b2"/>
    <p:sldId xmlns:r="http://schemas.openxmlformats.org/officeDocument/2006/relationships" id="260" r:id="R12a908f7c0ee48ce"/>
    <p:sldId xmlns:r="http://schemas.openxmlformats.org/officeDocument/2006/relationships" id="261" r:id="R8d31f2aedc054079"/>
    <p:sldId xmlns:r="http://schemas.openxmlformats.org/officeDocument/2006/relationships" id="262" r:id="R5f8f3140e51d44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2c76fe89fe4b4f" /><Relationship Type="http://schemas.openxmlformats.org/officeDocument/2006/relationships/slide" Target="/ppt/slides/slide1.xml" Id="R03e3190c625d434f" /><Relationship Type="http://schemas.openxmlformats.org/officeDocument/2006/relationships/slide" Target="/ppt/slides/slide2.xml" Id="R609f28842479483d" /><Relationship Type="http://schemas.openxmlformats.org/officeDocument/2006/relationships/slide" Target="/ppt/slides/slide3.xml" Id="Rb456a1bb75334660" /><Relationship Type="http://schemas.openxmlformats.org/officeDocument/2006/relationships/slide" Target="/ppt/slides/slide4.xml" Id="Re469d2aebe9f47b2" /><Relationship Type="http://schemas.openxmlformats.org/officeDocument/2006/relationships/slide" Target="/ppt/slides/slide5.xml" Id="R12a908f7c0ee48ce" /><Relationship Type="http://schemas.openxmlformats.org/officeDocument/2006/relationships/slide" Target="/ppt/slides/slide6.xml" Id="R8d31f2aedc054079" /><Relationship Type="http://schemas.openxmlformats.org/officeDocument/2006/relationships/slide" Target="/ppt/slides/slide7.xml" Id="R5f8f3140e51d44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12ba7f35b4b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8641a6a9d4bc1" /><Relationship Type="http://schemas.openxmlformats.org/officeDocument/2006/relationships/theme" Target="/ppt/slideMasters/theme/theme1.xml" Id="R887aea0455d144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08641a6a9d4b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8ef1500b34b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c20715071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80be5f5584c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e667fa4b944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76eb5aa36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5a9d81cd9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7077e753d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JON E. ROGNE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E. ROGNE AS ble etablert [år] og holder til i Røyse.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16 050 300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17 808 427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JON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Erik Rogne, Viksveien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3530 Røyse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928 202 747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JON E. ROGNE AS</a:t>
            </a:r>
          </a:p>
        </p:txBody>
      </p:sp>
    </p:spTree>
  </p:cSld>
  <p:clrMapOvr>
    <a:masterClrMapping xmlns:a="http://schemas.openxmlformats.org/drawingml/2006/main"/>
  </p:clrMapOvr>
</p:sld>
</file>