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ab74d86de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a5178ce18485f"/>
  </p:sldMasterIdLst>
  <p:sldIdLst>
    <p:sldId xmlns:r="http://schemas.openxmlformats.org/officeDocument/2006/relationships" id="256" r:id="R1a84ffc60d814b62"/>
    <p:sldId xmlns:r="http://schemas.openxmlformats.org/officeDocument/2006/relationships" id="257" r:id="Rcf5e0b30043748f4"/>
    <p:sldId xmlns:r="http://schemas.openxmlformats.org/officeDocument/2006/relationships" id="258" r:id="R107f542881784bd3"/>
    <p:sldId xmlns:r="http://schemas.openxmlformats.org/officeDocument/2006/relationships" id="259" r:id="R8dee3bb5172843b1"/>
    <p:sldId xmlns:r="http://schemas.openxmlformats.org/officeDocument/2006/relationships" id="260" r:id="R9f1953b328f9415b"/>
    <p:sldId xmlns:r="http://schemas.openxmlformats.org/officeDocument/2006/relationships" id="261" r:id="Rda1bd181fe5a47cf"/>
    <p:sldId xmlns:r="http://schemas.openxmlformats.org/officeDocument/2006/relationships" id="262" r:id="R27fd83393323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a5178ce18485f" /><Relationship Type="http://schemas.openxmlformats.org/officeDocument/2006/relationships/slide" Target="/ppt/slides/slide1.xml" Id="R1a84ffc60d814b62" /><Relationship Type="http://schemas.openxmlformats.org/officeDocument/2006/relationships/slide" Target="/ppt/slides/slide2.xml" Id="Rcf5e0b30043748f4" /><Relationship Type="http://schemas.openxmlformats.org/officeDocument/2006/relationships/slide" Target="/ppt/slides/slide3.xml" Id="R107f542881784bd3" /><Relationship Type="http://schemas.openxmlformats.org/officeDocument/2006/relationships/slide" Target="/ppt/slides/slide4.xml" Id="R8dee3bb5172843b1" /><Relationship Type="http://schemas.openxmlformats.org/officeDocument/2006/relationships/slide" Target="/ppt/slides/slide5.xml" Id="R9f1953b328f9415b" /><Relationship Type="http://schemas.openxmlformats.org/officeDocument/2006/relationships/slide" Target="/ppt/slides/slide6.xml" Id="Rda1bd181fe5a47cf" /><Relationship Type="http://schemas.openxmlformats.org/officeDocument/2006/relationships/slide" Target="/ppt/slides/slide7.xml" Id="R27fd83393323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48bcf4886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2faf27864419" /><Relationship Type="http://schemas.openxmlformats.org/officeDocument/2006/relationships/theme" Target="/ppt/slideMasters/theme/theme1.xml" Id="R7fa334a9d7f5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92faf2786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e946d4d5c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be53f05d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0f7ffe7f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786c5ce0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931a21c6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7f41053e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ee22e9b2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NUMEROS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379 516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928 182 371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