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17656fe3a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9ce0e8fe6344ee"/>
  </p:sldMasterIdLst>
  <p:sldIdLst>
    <p:sldId xmlns:r="http://schemas.openxmlformats.org/officeDocument/2006/relationships" id="256" r:id="R5eb21946b7c640ac"/>
    <p:sldId xmlns:r="http://schemas.openxmlformats.org/officeDocument/2006/relationships" id="257" r:id="R76566e982ec54d17"/>
    <p:sldId xmlns:r="http://schemas.openxmlformats.org/officeDocument/2006/relationships" id="258" r:id="Rb8aa6e612e204ca8"/>
    <p:sldId xmlns:r="http://schemas.openxmlformats.org/officeDocument/2006/relationships" id="259" r:id="R06ccb51078494f43"/>
    <p:sldId xmlns:r="http://schemas.openxmlformats.org/officeDocument/2006/relationships" id="260" r:id="R1179b34aa5ef4fc1"/>
    <p:sldId xmlns:r="http://schemas.openxmlformats.org/officeDocument/2006/relationships" id="261" r:id="R71727e91b23f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ce0e8fe6344ee" /><Relationship Type="http://schemas.openxmlformats.org/officeDocument/2006/relationships/slide" Target="/ppt/slides/slide1.xml" Id="R5eb21946b7c640ac" /><Relationship Type="http://schemas.openxmlformats.org/officeDocument/2006/relationships/slide" Target="/ppt/slides/slide2.xml" Id="R76566e982ec54d17" /><Relationship Type="http://schemas.openxmlformats.org/officeDocument/2006/relationships/slide" Target="/ppt/slides/slide3.xml" Id="Rb8aa6e612e204ca8" /><Relationship Type="http://schemas.openxmlformats.org/officeDocument/2006/relationships/slide" Target="/ppt/slides/slide4.xml" Id="R06ccb51078494f43" /><Relationship Type="http://schemas.openxmlformats.org/officeDocument/2006/relationships/slide" Target="/ppt/slides/slide5.xml" Id="R1179b34aa5ef4fc1" /><Relationship Type="http://schemas.openxmlformats.org/officeDocument/2006/relationships/slide" Target="/ppt/slides/slide6.xml" Id="R71727e91b23f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b645ba903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c13781f5a4056" /><Relationship Type="http://schemas.openxmlformats.org/officeDocument/2006/relationships/theme" Target="/ppt/slideMasters/theme/theme1.xml" Id="R770a0f106838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c13781f5a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efdca163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a916b63d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8b05b3e1f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2e76957f040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3357fca73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45dff824e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KVARV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928 176 843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 SERVICES AS</a:t>
            </a:r>
          </a:p>
        </p:txBody>
      </p:sp>
    </p:spTree>
  </p:cSld>
  <p:clrMapOvr>
    <a:masterClrMapping xmlns:a="http://schemas.openxmlformats.org/drawingml/2006/main"/>
  </p:clrMapOvr>
</p:sld>
</file>