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793ba687c340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1c1b0352d34d18"/>
  </p:sldMasterIdLst>
  <p:sldIdLst>
    <p:sldId xmlns:r="http://schemas.openxmlformats.org/officeDocument/2006/relationships" id="256" r:id="Ra30896b9483a4942"/>
    <p:sldId xmlns:r="http://schemas.openxmlformats.org/officeDocument/2006/relationships" id="257" r:id="R237995dceb364db9"/>
    <p:sldId xmlns:r="http://schemas.openxmlformats.org/officeDocument/2006/relationships" id="258" r:id="Ra50a3062d0cb4ebd"/>
    <p:sldId xmlns:r="http://schemas.openxmlformats.org/officeDocument/2006/relationships" id="259" r:id="R02e4a49a53444f14"/>
    <p:sldId xmlns:r="http://schemas.openxmlformats.org/officeDocument/2006/relationships" id="260" r:id="Rfe00abe184f8407c"/>
    <p:sldId xmlns:r="http://schemas.openxmlformats.org/officeDocument/2006/relationships" id="261" r:id="R06c4cd9c650b4098"/>
    <p:sldId xmlns:r="http://schemas.openxmlformats.org/officeDocument/2006/relationships" id="262" r:id="R8b35a37280b94b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1c1b0352d34d18" /><Relationship Type="http://schemas.openxmlformats.org/officeDocument/2006/relationships/slide" Target="/ppt/slides/slide1.xml" Id="Ra30896b9483a4942" /><Relationship Type="http://schemas.openxmlformats.org/officeDocument/2006/relationships/slide" Target="/ppt/slides/slide2.xml" Id="R237995dceb364db9" /><Relationship Type="http://schemas.openxmlformats.org/officeDocument/2006/relationships/slide" Target="/ppt/slides/slide3.xml" Id="Ra50a3062d0cb4ebd" /><Relationship Type="http://schemas.openxmlformats.org/officeDocument/2006/relationships/slide" Target="/ppt/slides/slide4.xml" Id="R02e4a49a53444f14" /><Relationship Type="http://schemas.openxmlformats.org/officeDocument/2006/relationships/slide" Target="/ppt/slides/slide5.xml" Id="Rfe00abe184f8407c" /><Relationship Type="http://schemas.openxmlformats.org/officeDocument/2006/relationships/slide" Target="/ppt/slides/slide6.xml" Id="R06c4cd9c650b4098" /><Relationship Type="http://schemas.openxmlformats.org/officeDocument/2006/relationships/slide" Target="/ppt/slides/slide7.xml" Id="R8b35a37280b94b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e7dfb681fe4a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d902e208a439f" /><Relationship Type="http://schemas.openxmlformats.org/officeDocument/2006/relationships/theme" Target="/ppt/slideMasters/theme/theme1.xml" Id="Rf8c2bd9988c449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0d902e208a43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65da7c2904b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f1d80efe340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61fcf7d2c49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27a484eba41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99413a4a24d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540760fbc44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73ecea4df48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EMA-INVEST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EMA-INVEST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181 899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MICHAEL SJØSTRØM ALFREDSEN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Knud Holms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928 172 880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EMA-INVEST AS</a:t>
            </a:r>
          </a:p>
        </p:txBody>
      </p:sp>
    </p:spTree>
  </p:cSld>
  <p:clrMapOvr>
    <a:masterClrMapping xmlns:a="http://schemas.openxmlformats.org/drawingml/2006/main"/>
  </p:clrMapOvr>
</p:sld>
</file>