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ee36e4371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b957b84bf403e"/>
  </p:sldMasterIdLst>
  <p:sldIdLst>
    <p:sldId xmlns:r="http://schemas.openxmlformats.org/officeDocument/2006/relationships" id="256" r:id="R57d7c0a40b734bb5"/>
    <p:sldId xmlns:r="http://schemas.openxmlformats.org/officeDocument/2006/relationships" id="257" r:id="R8553542ece914cba"/>
    <p:sldId xmlns:r="http://schemas.openxmlformats.org/officeDocument/2006/relationships" id="258" r:id="Rf4545ed4d922468b"/>
    <p:sldId xmlns:r="http://schemas.openxmlformats.org/officeDocument/2006/relationships" id="259" r:id="Ra6d6d90c3f324ca5"/>
    <p:sldId xmlns:r="http://schemas.openxmlformats.org/officeDocument/2006/relationships" id="260" r:id="R879480846ce84a22"/>
    <p:sldId xmlns:r="http://schemas.openxmlformats.org/officeDocument/2006/relationships" id="261" r:id="R74ce78061ad84321"/>
    <p:sldId xmlns:r="http://schemas.openxmlformats.org/officeDocument/2006/relationships" id="262" r:id="R234fd1384236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b957b84bf403e" /><Relationship Type="http://schemas.openxmlformats.org/officeDocument/2006/relationships/slide" Target="/ppt/slides/slide1.xml" Id="R57d7c0a40b734bb5" /><Relationship Type="http://schemas.openxmlformats.org/officeDocument/2006/relationships/slide" Target="/ppt/slides/slide2.xml" Id="R8553542ece914cba" /><Relationship Type="http://schemas.openxmlformats.org/officeDocument/2006/relationships/slide" Target="/ppt/slides/slide3.xml" Id="Rf4545ed4d922468b" /><Relationship Type="http://schemas.openxmlformats.org/officeDocument/2006/relationships/slide" Target="/ppt/slides/slide4.xml" Id="Ra6d6d90c3f324ca5" /><Relationship Type="http://schemas.openxmlformats.org/officeDocument/2006/relationships/slide" Target="/ppt/slides/slide5.xml" Id="R879480846ce84a22" /><Relationship Type="http://schemas.openxmlformats.org/officeDocument/2006/relationships/slide" Target="/ppt/slides/slide6.xml" Id="R74ce78061ad84321" /><Relationship Type="http://schemas.openxmlformats.org/officeDocument/2006/relationships/slide" Target="/ppt/slides/slide7.xml" Id="R234fd1384236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5b801cf7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57d7a4d547cd" /><Relationship Type="http://schemas.openxmlformats.org/officeDocument/2006/relationships/theme" Target="/ppt/slideMasters/theme/theme1.xml" Id="R04ab29b50f36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557d7a4d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0352fb11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c8a57a37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4471c480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fcc52ada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f3b0f5e3f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7e034f9b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0c61a4cf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