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a23a5609ba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3ed5a661f4e05"/>
  </p:sldMasterIdLst>
  <p:sldIdLst>
    <p:sldId xmlns:r="http://schemas.openxmlformats.org/officeDocument/2006/relationships" id="256" r:id="Rc5b09f9d99f64c26"/>
    <p:sldId xmlns:r="http://schemas.openxmlformats.org/officeDocument/2006/relationships" id="257" r:id="R140d5d93e22a481e"/>
    <p:sldId xmlns:r="http://schemas.openxmlformats.org/officeDocument/2006/relationships" id="258" r:id="Rcec09cdd7afc4e1a"/>
    <p:sldId xmlns:r="http://schemas.openxmlformats.org/officeDocument/2006/relationships" id="259" r:id="R961abc096a914409"/>
    <p:sldId xmlns:r="http://schemas.openxmlformats.org/officeDocument/2006/relationships" id="260" r:id="R8ba782cf10b94305"/>
    <p:sldId xmlns:r="http://schemas.openxmlformats.org/officeDocument/2006/relationships" id="261" r:id="Reea016be2d0e4699"/>
    <p:sldId xmlns:r="http://schemas.openxmlformats.org/officeDocument/2006/relationships" id="262" r:id="R48798e8bbbff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3ed5a661f4e05" /><Relationship Type="http://schemas.openxmlformats.org/officeDocument/2006/relationships/slide" Target="/ppt/slides/slide1.xml" Id="Rc5b09f9d99f64c26" /><Relationship Type="http://schemas.openxmlformats.org/officeDocument/2006/relationships/slide" Target="/ppt/slides/slide2.xml" Id="R140d5d93e22a481e" /><Relationship Type="http://schemas.openxmlformats.org/officeDocument/2006/relationships/slide" Target="/ppt/slides/slide3.xml" Id="Rcec09cdd7afc4e1a" /><Relationship Type="http://schemas.openxmlformats.org/officeDocument/2006/relationships/slide" Target="/ppt/slides/slide4.xml" Id="R961abc096a914409" /><Relationship Type="http://schemas.openxmlformats.org/officeDocument/2006/relationships/slide" Target="/ppt/slides/slide5.xml" Id="R8ba782cf10b94305" /><Relationship Type="http://schemas.openxmlformats.org/officeDocument/2006/relationships/slide" Target="/ppt/slides/slide6.xml" Id="Reea016be2d0e4699" /><Relationship Type="http://schemas.openxmlformats.org/officeDocument/2006/relationships/slide" Target="/ppt/slides/slide7.xml" Id="R48798e8bbbff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451b1760f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29e03fff446c7" /><Relationship Type="http://schemas.openxmlformats.org/officeDocument/2006/relationships/theme" Target="/ppt/slideMasters/theme/theme1.xml" Id="R3c96693d7564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29e03fff4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1a7ffb61f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3b80682af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fa64b5e96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07ae36f6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3bc4ef713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a101c08fe49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f3d6fc31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HOLDING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2 881 836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