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244f6738aa4d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223ecd3bf64922"/>
  </p:sldMasterIdLst>
  <p:sldIdLst>
    <p:sldId xmlns:r="http://schemas.openxmlformats.org/officeDocument/2006/relationships" id="256" r:id="R3adbf9654bf14ab0"/>
    <p:sldId xmlns:r="http://schemas.openxmlformats.org/officeDocument/2006/relationships" id="257" r:id="Rc39d367be7b14092"/>
    <p:sldId xmlns:r="http://schemas.openxmlformats.org/officeDocument/2006/relationships" id="258" r:id="R8facc43aa1344622"/>
    <p:sldId xmlns:r="http://schemas.openxmlformats.org/officeDocument/2006/relationships" id="259" r:id="Rc8f17c9a0afd49be"/>
    <p:sldId xmlns:r="http://schemas.openxmlformats.org/officeDocument/2006/relationships" id="260" r:id="R5496f09c428e4b6b"/>
    <p:sldId xmlns:r="http://schemas.openxmlformats.org/officeDocument/2006/relationships" id="261" r:id="R5197dda67e82449d"/>
    <p:sldId xmlns:r="http://schemas.openxmlformats.org/officeDocument/2006/relationships" id="262" r:id="Rcc90a51307c546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223ecd3bf64922" /><Relationship Type="http://schemas.openxmlformats.org/officeDocument/2006/relationships/slide" Target="/ppt/slides/slide1.xml" Id="R3adbf9654bf14ab0" /><Relationship Type="http://schemas.openxmlformats.org/officeDocument/2006/relationships/slide" Target="/ppt/slides/slide2.xml" Id="Rc39d367be7b14092" /><Relationship Type="http://schemas.openxmlformats.org/officeDocument/2006/relationships/slide" Target="/ppt/slides/slide3.xml" Id="R8facc43aa1344622" /><Relationship Type="http://schemas.openxmlformats.org/officeDocument/2006/relationships/slide" Target="/ppt/slides/slide4.xml" Id="Rc8f17c9a0afd49be" /><Relationship Type="http://schemas.openxmlformats.org/officeDocument/2006/relationships/slide" Target="/ppt/slides/slide5.xml" Id="R5496f09c428e4b6b" /><Relationship Type="http://schemas.openxmlformats.org/officeDocument/2006/relationships/slide" Target="/ppt/slides/slide6.xml" Id="R5197dda67e82449d" /><Relationship Type="http://schemas.openxmlformats.org/officeDocument/2006/relationships/slide" Target="/ppt/slides/slide7.xml" Id="Rcc90a51307c546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c65f68234b40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76e5b1e5d49cc" /><Relationship Type="http://schemas.openxmlformats.org/officeDocument/2006/relationships/theme" Target="/ppt/slideMasters/theme/theme1.xml" Id="Rc4ebebd1d0b048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e76e5b1e5d49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9977e830c4f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5306b3f3f4e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83141bba44c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c91d4dcba47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42cfef6da48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24d4145c84c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da46c2d9d41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FBS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FBS GROUP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280 419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−3 335 385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−3 406 633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−2 449 440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11 093 262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KIDS AT WORK HOLDING AS  –  67,0 %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IMAGINARIA AS  –  11,2 %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HAGEN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ERP INVEST AS  –  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GV19 INVEST AS  –  5,6 %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Arne Hansen, Tord Pedersens gate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928 131 920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FBS GROUP AS</a:t>
            </a:r>
          </a:p>
        </p:txBody>
      </p:sp>
    </p:spTree>
  </p:cSld>
  <p:clrMapOvr>
    <a:masterClrMapping xmlns:a="http://schemas.openxmlformats.org/drawingml/2006/main"/>
  </p:clrMapOvr>
</p:sld>
</file>