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c71a26e2274b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c36533fde64c94"/>
  </p:sldMasterIdLst>
  <p:sldIdLst>
    <p:sldId xmlns:r="http://schemas.openxmlformats.org/officeDocument/2006/relationships" id="256" r:id="R599c184da02240ba"/>
    <p:sldId xmlns:r="http://schemas.openxmlformats.org/officeDocument/2006/relationships" id="257" r:id="Rdfa1d1e6b9b24dc0"/>
    <p:sldId xmlns:r="http://schemas.openxmlformats.org/officeDocument/2006/relationships" id="258" r:id="Re4698979729e412e"/>
    <p:sldId xmlns:r="http://schemas.openxmlformats.org/officeDocument/2006/relationships" id="259" r:id="R7557d379dea64dfa"/>
    <p:sldId xmlns:r="http://schemas.openxmlformats.org/officeDocument/2006/relationships" id="260" r:id="R643a1b9b8898484f"/>
    <p:sldId xmlns:r="http://schemas.openxmlformats.org/officeDocument/2006/relationships" id="261" r:id="R7d77850527ae4c87"/>
    <p:sldId xmlns:r="http://schemas.openxmlformats.org/officeDocument/2006/relationships" id="262" r:id="R3acdee9d038a4f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c36533fde64c94" /><Relationship Type="http://schemas.openxmlformats.org/officeDocument/2006/relationships/slide" Target="/ppt/slides/slide1.xml" Id="R599c184da02240ba" /><Relationship Type="http://schemas.openxmlformats.org/officeDocument/2006/relationships/slide" Target="/ppt/slides/slide2.xml" Id="Rdfa1d1e6b9b24dc0" /><Relationship Type="http://schemas.openxmlformats.org/officeDocument/2006/relationships/slide" Target="/ppt/slides/slide3.xml" Id="Re4698979729e412e" /><Relationship Type="http://schemas.openxmlformats.org/officeDocument/2006/relationships/slide" Target="/ppt/slides/slide4.xml" Id="R7557d379dea64dfa" /><Relationship Type="http://schemas.openxmlformats.org/officeDocument/2006/relationships/slide" Target="/ppt/slides/slide5.xml" Id="R643a1b9b8898484f" /><Relationship Type="http://schemas.openxmlformats.org/officeDocument/2006/relationships/slide" Target="/ppt/slides/slide6.xml" Id="R7d77850527ae4c87" /><Relationship Type="http://schemas.openxmlformats.org/officeDocument/2006/relationships/slide" Target="/ppt/slides/slide7.xml" Id="R3acdee9d038a4f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69b636a66d49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9e1f50d8346a1" /><Relationship Type="http://schemas.openxmlformats.org/officeDocument/2006/relationships/theme" Target="/ppt/slideMasters/theme/theme1.xml" Id="Ra679766368cd49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29e1f50d8346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32694b9a040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0ca447de0344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316ded4f2543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5f8b5b8a845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1b45f8cc840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61f8d41c6045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54c8415e3247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WAB AS ble etablert [år] og holder til i Jakobsli.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952 518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2 798 654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2 798 654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SIMONSEN JOHN ØRJAN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WAB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Stokkåsen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7059 Jakobsli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928 123 774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WAB AS</a:t>
            </a:r>
          </a:p>
        </p:txBody>
      </p:sp>
    </p:spTree>
  </p:cSld>
  <p:clrMapOvr>
    <a:masterClrMapping xmlns:a="http://schemas.openxmlformats.org/drawingml/2006/main"/>
  </p:clrMapOvr>
</p:sld>
</file>