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3876b6345b49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c51370da24465e"/>
  </p:sldMasterIdLst>
  <p:sldIdLst>
    <p:sldId xmlns:r="http://schemas.openxmlformats.org/officeDocument/2006/relationships" id="256" r:id="R9cd932418013439e"/>
    <p:sldId xmlns:r="http://schemas.openxmlformats.org/officeDocument/2006/relationships" id="257" r:id="R80cfcb01344d4a3f"/>
    <p:sldId xmlns:r="http://schemas.openxmlformats.org/officeDocument/2006/relationships" id="258" r:id="R14a84618d6104042"/>
    <p:sldId xmlns:r="http://schemas.openxmlformats.org/officeDocument/2006/relationships" id="259" r:id="Re1cf8fe583b54685"/>
    <p:sldId xmlns:r="http://schemas.openxmlformats.org/officeDocument/2006/relationships" id="260" r:id="Rae85eb8aea3e47d4"/>
    <p:sldId xmlns:r="http://schemas.openxmlformats.org/officeDocument/2006/relationships" id="261" r:id="R64e02151b6dd42a1"/>
    <p:sldId xmlns:r="http://schemas.openxmlformats.org/officeDocument/2006/relationships" id="262" r:id="Rd7ef0f961b384a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c51370da24465e" /><Relationship Type="http://schemas.openxmlformats.org/officeDocument/2006/relationships/slide" Target="/ppt/slides/slide1.xml" Id="R9cd932418013439e" /><Relationship Type="http://schemas.openxmlformats.org/officeDocument/2006/relationships/slide" Target="/ppt/slides/slide2.xml" Id="R80cfcb01344d4a3f" /><Relationship Type="http://schemas.openxmlformats.org/officeDocument/2006/relationships/slide" Target="/ppt/slides/slide3.xml" Id="R14a84618d6104042" /><Relationship Type="http://schemas.openxmlformats.org/officeDocument/2006/relationships/slide" Target="/ppt/slides/slide4.xml" Id="Re1cf8fe583b54685" /><Relationship Type="http://schemas.openxmlformats.org/officeDocument/2006/relationships/slide" Target="/ppt/slides/slide5.xml" Id="Rae85eb8aea3e47d4" /><Relationship Type="http://schemas.openxmlformats.org/officeDocument/2006/relationships/slide" Target="/ppt/slides/slide6.xml" Id="R64e02151b6dd42a1" /><Relationship Type="http://schemas.openxmlformats.org/officeDocument/2006/relationships/slide" Target="/ppt/slides/slide7.xml" Id="Rd7ef0f961b384a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1399a2315a49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ebb715a6b4d6d" /><Relationship Type="http://schemas.openxmlformats.org/officeDocument/2006/relationships/theme" Target="/ppt/slideMasters/theme/theme1.xml" Id="R5f2dcfe77f1c4c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6ebb715a6b4d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58de1b94e4e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52f907d5b4c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230f0366343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e7d325d734e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5e9743fde40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a81bbeab843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eb72b6f8242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ELLINGSEN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GRUPPEN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512 919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REMI A P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1470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928 117 839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