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3eba3b045946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e2cc71cec04b14"/>
  </p:sldMasterIdLst>
  <p:sldIdLst>
    <p:sldId xmlns:r="http://schemas.openxmlformats.org/officeDocument/2006/relationships" id="256" r:id="R6016ce0260514617"/>
    <p:sldId xmlns:r="http://schemas.openxmlformats.org/officeDocument/2006/relationships" id="257" r:id="R3ce5e640177d4a12"/>
    <p:sldId xmlns:r="http://schemas.openxmlformats.org/officeDocument/2006/relationships" id="258" r:id="R523b66e7d1064fe3"/>
    <p:sldId xmlns:r="http://schemas.openxmlformats.org/officeDocument/2006/relationships" id="259" r:id="R6fb66281f9294d2e"/>
    <p:sldId xmlns:r="http://schemas.openxmlformats.org/officeDocument/2006/relationships" id="260" r:id="R4869de1a1f1c48e9"/>
    <p:sldId xmlns:r="http://schemas.openxmlformats.org/officeDocument/2006/relationships" id="261" r:id="R572802860d8543e6"/>
    <p:sldId xmlns:r="http://schemas.openxmlformats.org/officeDocument/2006/relationships" id="262" r:id="Rbcb1673468f340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2cc71cec04b14" /><Relationship Type="http://schemas.openxmlformats.org/officeDocument/2006/relationships/slide" Target="/ppt/slides/slide1.xml" Id="R6016ce0260514617" /><Relationship Type="http://schemas.openxmlformats.org/officeDocument/2006/relationships/slide" Target="/ppt/slides/slide2.xml" Id="R3ce5e640177d4a12" /><Relationship Type="http://schemas.openxmlformats.org/officeDocument/2006/relationships/slide" Target="/ppt/slides/slide3.xml" Id="R523b66e7d1064fe3" /><Relationship Type="http://schemas.openxmlformats.org/officeDocument/2006/relationships/slide" Target="/ppt/slides/slide4.xml" Id="R6fb66281f9294d2e" /><Relationship Type="http://schemas.openxmlformats.org/officeDocument/2006/relationships/slide" Target="/ppt/slides/slide5.xml" Id="R4869de1a1f1c48e9" /><Relationship Type="http://schemas.openxmlformats.org/officeDocument/2006/relationships/slide" Target="/ppt/slides/slide6.xml" Id="R572802860d8543e6" /><Relationship Type="http://schemas.openxmlformats.org/officeDocument/2006/relationships/slide" Target="/ppt/slides/slide7.xml" Id="Rbcb1673468f340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07a4920594d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e9ccad3ce478b" /><Relationship Type="http://schemas.openxmlformats.org/officeDocument/2006/relationships/theme" Target="/ppt/slideMasters/theme/theme1.xml" Id="R9fb1b102cb3448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2e9ccad3ce47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3460f358745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f99160dc945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c803f60604a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66e016a634e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ec42575034e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79f5edf4b4e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bee6cf47249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ELLINGSEN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ELLINGSEN GRUPPEN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225 840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ALEXANDER PRESTERUD ELLINGSEN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928 117 839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