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9d99c7683b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fa75bfb6e4525"/>
  </p:sldMasterIdLst>
  <p:sldIdLst>
    <p:sldId xmlns:r="http://schemas.openxmlformats.org/officeDocument/2006/relationships" id="256" r:id="R8b63197447214b89"/>
    <p:sldId xmlns:r="http://schemas.openxmlformats.org/officeDocument/2006/relationships" id="257" r:id="R41c0d9665c6c4df3"/>
    <p:sldId xmlns:r="http://schemas.openxmlformats.org/officeDocument/2006/relationships" id="258" r:id="Rc39c347503c94c36"/>
    <p:sldId xmlns:r="http://schemas.openxmlformats.org/officeDocument/2006/relationships" id="259" r:id="Rfe4b8baeb6c7464f"/>
    <p:sldId xmlns:r="http://schemas.openxmlformats.org/officeDocument/2006/relationships" id="260" r:id="R67b15a6176014d64"/>
    <p:sldId xmlns:r="http://schemas.openxmlformats.org/officeDocument/2006/relationships" id="261" r:id="Rb3543559a0044624"/>
    <p:sldId xmlns:r="http://schemas.openxmlformats.org/officeDocument/2006/relationships" id="262" r:id="R587f5bde16f541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fa75bfb6e4525" /><Relationship Type="http://schemas.openxmlformats.org/officeDocument/2006/relationships/slide" Target="/ppt/slides/slide1.xml" Id="R8b63197447214b89" /><Relationship Type="http://schemas.openxmlformats.org/officeDocument/2006/relationships/slide" Target="/ppt/slides/slide2.xml" Id="R41c0d9665c6c4df3" /><Relationship Type="http://schemas.openxmlformats.org/officeDocument/2006/relationships/slide" Target="/ppt/slides/slide3.xml" Id="Rc39c347503c94c36" /><Relationship Type="http://schemas.openxmlformats.org/officeDocument/2006/relationships/slide" Target="/ppt/slides/slide4.xml" Id="Rfe4b8baeb6c7464f" /><Relationship Type="http://schemas.openxmlformats.org/officeDocument/2006/relationships/slide" Target="/ppt/slides/slide5.xml" Id="R67b15a6176014d64" /><Relationship Type="http://schemas.openxmlformats.org/officeDocument/2006/relationships/slide" Target="/ppt/slides/slide6.xml" Id="Rb3543559a0044624" /><Relationship Type="http://schemas.openxmlformats.org/officeDocument/2006/relationships/slide" Target="/ppt/slides/slide7.xml" Id="R587f5bde16f541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12f9ef27c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353d9975f4fa9" /><Relationship Type="http://schemas.openxmlformats.org/officeDocument/2006/relationships/theme" Target="/ppt/slideMasters/theme/theme1.xml" Id="Refa4f636c3b84b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353d9975f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293cc8822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3d7d0cd49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b8dbf4c4f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8cbedb4dc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7d5dc2be3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b2df42cd441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40df00a7a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 BYGG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22 801 920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SKY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5F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928 117 618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 BYGG HOLDING AS</a:t>
            </a:r>
          </a:p>
        </p:txBody>
      </p:sp>
    </p:spTree>
  </p:cSld>
  <p:clrMapOvr>
    <a:masterClrMapping xmlns:a="http://schemas.openxmlformats.org/drawingml/2006/main"/>
  </p:clrMapOvr>
</p:sld>
</file>