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6e4db83cdd14d1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6b72573f6214ed0"/>
  </p:sldMasterIdLst>
  <p:sldIdLst>
    <p:sldId xmlns:r="http://schemas.openxmlformats.org/officeDocument/2006/relationships" id="256" r:id="R0f809a3aa9e546a6"/>
    <p:sldId xmlns:r="http://schemas.openxmlformats.org/officeDocument/2006/relationships" id="257" r:id="Ra381241318e04384"/>
    <p:sldId xmlns:r="http://schemas.openxmlformats.org/officeDocument/2006/relationships" id="258" r:id="R74ec65c3c9a34341"/>
    <p:sldId xmlns:r="http://schemas.openxmlformats.org/officeDocument/2006/relationships" id="259" r:id="Rf885da538bc64df4"/>
    <p:sldId xmlns:r="http://schemas.openxmlformats.org/officeDocument/2006/relationships" id="260" r:id="Rd9491cb7563441ec"/>
    <p:sldId xmlns:r="http://schemas.openxmlformats.org/officeDocument/2006/relationships" id="261" r:id="Rf74d8b9583794dcf"/>
    <p:sldId xmlns:r="http://schemas.openxmlformats.org/officeDocument/2006/relationships" id="262" r:id="R9891a5ae48f140c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6b72573f6214ed0" /><Relationship Type="http://schemas.openxmlformats.org/officeDocument/2006/relationships/slide" Target="/ppt/slides/slide1.xml" Id="R0f809a3aa9e546a6" /><Relationship Type="http://schemas.openxmlformats.org/officeDocument/2006/relationships/slide" Target="/ppt/slides/slide2.xml" Id="Ra381241318e04384" /><Relationship Type="http://schemas.openxmlformats.org/officeDocument/2006/relationships/slide" Target="/ppt/slides/slide3.xml" Id="R74ec65c3c9a34341" /><Relationship Type="http://schemas.openxmlformats.org/officeDocument/2006/relationships/slide" Target="/ppt/slides/slide4.xml" Id="Rf885da538bc64df4" /><Relationship Type="http://schemas.openxmlformats.org/officeDocument/2006/relationships/slide" Target="/ppt/slides/slide5.xml" Id="Rd9491cb7563441ec" /><Relationship Type="http://schemas.openxmlformats.org/officeDocument/2006/relationships/slide" Target="/ppt/slides/slide6.xml" Id="Rf74d8b9583794dcf" /><Relationship Type="http://schemas.openxmlformats.org/officeDocument/2006/relationships/slide" Target="/ppt/slides/slide7.xml" Id="R9891a5ae48f140c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2d3be26884b41a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fd9e4482aa49b6" /><Relationship Type="http://schemas.openxmlformats.org/officeDocument/2006/relationships/theme" Target="/ppt/slideMasters/theme/theme1.xml" Id="R80f6f09df9d34ae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8fd9e4482aa49b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9457147bee4c5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31831c81d74f9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3e6550d69c4cf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eb6034797a4c0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0482987803451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69a1a74da5419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470d913f6a44a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EPA BØNES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EPA BØNES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EPA BØNES AS ble etablert [år] og holder til i Nesttun.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EPA BØNES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EPA BØNES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EPA BØNES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52 038 147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2 182 826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2 706 342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15 078 812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19 933 253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EPA BØNES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PER ERIK LANDSVIK  –  66,0 %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EPA BØNES AS  –  34,0 %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EPA BØNES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Per Erik Landsvik, Vallaheiane 79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5227 Nesttun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55 11 85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928 113 787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EPA BØNES AS</a:t>
            </a:r>
          </a:p>
        </p:txBody>
      </p:sp>
    </p:spTree>
  </p:cSld>
  <p:clrMapOvr>
    <a:masterClrMapping xmlns:a="http://schemas.openxmlformats.org/drawingml/2006/main"/>
  </p:clrMapOvr>
</p:sld>
</file>