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d41845c6704f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d9a11c87740f7"/>
  </p:sldMasterIdLst>
  <p:sldIdLst>
    <p:sldId xmlns:r="http://schemas.openxmlformats.org/officeDocument/2006/relationships" id="256" r:id="Re52c4b82ee2b4bc8"/>
    <p:sldId xmlns:r="http://schemas.openxmlformats.org/officeDocument/2006/relationships" id="257" r:id="R8929e81f21214283"/>
    <p:sldId xmlns:r="http://schemas.openxmlformats.org/officeDocument/2006/relationships" id="258" r:id="Rf4dee450bdb14361"/>
    <p:sldId xmlns:r="http://schemas.openxmlformats.org/officeDocument/2006/relationships" id="259" r:id="R89ec680c16944f11"/>
    <p:sldId xmlns:r="http://schemas.openxmlformats.org/officeDocument/2006/relationships" id="260" r:id="Rd2deb31610354aaf"/>
    <p:sldId xmlns:r="http://schemas.openxmlformats.org/officeDocument/2006/relationships" id="261" r:id="R75deeccdfd34425a"/>
    <p:sldId xmlns:r="http://schemas.openxmlformats.org/officeDocument/2006/relationships" id="262" r:id="R19e83b12233c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d9a11c87740f7" /><Relationship Type="http://schemas.openxmlformats.org/officeDocument/2006/relationships/slide" Target="/ppt/slides/slide1.xml" Id="Re52c4b82ee2b4bc8" /><Relationship Type="http://schemas.openxmlformats.org/officeDocument/2006/relationships/slide" Target="/ppt/slides/slide2.xml" Id="R8929e81f21214283" /><Relationship Type="http://schemas.openxmlformats.org/officeDocument/2006/relationships/slide" Target="/ppt/slides/slide3.xml" Id="Rf4dee450bdb14361" /><Relationship Type="http://schemas.openxmlformats.org/officeDocument/2006/relationships/slide" Target="/ppt/slides/slide4.xml" Id="R89ec680c16944f11" /><Relationship Type="http://schemas.openxmlformats.org/officeDocument/2006/relationships/slide" Target="/ppt/slides/slide5.xml" Id="Rd2deb31610354aaf" /><Relationship Type="http://schemas.openxmlformats.org/officeDocument/2006/relationships/slide" Target="/ppt/slides/slide6.xml" Id="R75deeccdfd34425a" /><Relationship Type="http://schemas.openxmlformats.org/officeDocument/2006/relationships/slide" Target="/ppt/slides/slide7.xml" Id="R19e83b12233c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0cb02340f43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c08c96ed14c61" /><Relationship Type="http://schemas.openxmlformats.org/officeDocument/2006/relationships/theme" Target="/ppt/slideMasters/theme/theme1.xml" Id="Rd95d32325b2a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c08c96ed1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106280fc44b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b14de023c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8027e48f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d7bb41d09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fd380ab30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d4824145b4b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9f37e34b54a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VEGHED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VEGHED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582 169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AAM HEDALEN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928 113 736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VEGHED AS</a:t>
            </a:r>
          </a:p>
        </p:txBody>
      </p:sp>
    </p:spTree>
  </p:cSld>
  <p:clrMapOvr>
    <a:masterClrMapping xmlns:a="http://schemas.openxmlformats.org/drawingml/2006/main"/>
  </p:clrMapOvr>
</p:sld>
</file>