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6dfceebc2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a22922861436d"/>
  </p:sldMasterIdLst>
  <p:sldIdLst>
    <p:sldId xmlns:r="http://schemas.openxmlformats.org/officeDocument/2006/relationships" id="256" r:id="R3f2b3f189faf44f5"/>
    <p:sldId xmlns:r="http://schemas.openxmlformats.org/officeDocument/2006/relationships" id="257" r:id="Rf7bd0233d54b4825"/>
    <p:sldId xmlns:r="http://schemas.openxmlformats.org/officeDocument/2006/relationships" id="258" r:id="R0a3bbcea08864366"/>
    <p:sldId xmlns:r="http://schemas.openxmlformats.org/officeDocument/2006/relationships" id="259" r:id="R5251cee3e50f4b63"/>
    <p:sldId xmlns:r="http://schemas.openxmlformats.org/officeDocument/2006/relationships" id="260" r:id="Rfba70395eea9469f"/>
    <p:sldId xmlns:r="http://schemas.openxmlformats.org/officeDocument/2006/relationships" id="261" r:id="Rbec5289ed0874f11"/>
    <p:sldId xmlns:r="http://schemas.openxmlformats.org/officeDocument/2006/relationships" id="262" r:id="Ra46d1c6bfbb44c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a22922861436d" /><Relationship Type="http://schemas.openxmlformats.org/officeDocument/2006/relationships/slide" Target="/ppt/slides/slide1.xml" Id="R3f2b3f189faf44f5" /><Relationship Type="http://schemas.openxmlformats.org/officeDocument/2006/relationships/slide" Target="/ppt/slides/slide2.xml" Id="Rf7bd0233d54b4825" /><Relationship Type="http://schemas.openxmlformats.org/officeDocument/2006/relationships/slide" Target="/ppt/slides/slide3.xml" Id="R0a3bbcea08864366" /><Relationship Type="http://schemas.openxmlformats.org/officeDocument/2006/relationships/slide" Target="/ppt/slides/slide4.xml" Id="R5251cee3e50f4b63" /><Relationship Type="http://schemas.openxmlformats.org/officeDocument/2006/relationships/slide" Target="/ppt/slides/slide5.xml" Id="Rfba70395eea9469f" /><Relationship Type="http://schemas.openxmlformats.org/officeDocument/2006/relationships/slide" Target="/ppt/slides/slide6.xml" Id="Rbec5289ed0874f11" /><Relationship Type="http://schemas.openxmlformats.org/officeDocument/2006/relationships/slide" Target="/ppt/slides/slide7.xml" Id="Ra46d1c6bfbb44c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fdf62d4ac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3593863be49af" /><Relationship Type="http://schemas.openxmlformats.org/officeDocument/2006/relationships/theme" Target="/ppt/slideMasters/theme/theme1.xml" Id="R7f1804984c9a4f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3593863be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5b40b966249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cc51d96ae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41976e2a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f1d3aed0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0d1b05190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542d1738746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5cec64edb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HALDORSEN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HALDORSEN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27 097 798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−3 442 653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28 408 320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45 304 440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TROLLBU 165 AS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JHS-KAVIAR HOLDING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AKTIVA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BCH AKTIVA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Øyjordnesveien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928 100 731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HALDORSEN AS</a:t>
            </a:r>
          </a:p>
        </p:txBody>
      </p:sp>
    </p:spTree>
  </p:cSld>
  <p:clrMapOvr>
    <a:masterClrMapping xmlns:a="http://schemas.openxmlformats.org/drawingml/2006/main"/>
  </p:clrMapOvr>
</p:sld>
</file>