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c56f741c1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f5e6d881b4c47"/>
  </p:sldMasterIdLst>
  <p:sldIdLst>
    <p:sldId xmlns:r="http://schemas.openxmlformats.org/officeDocument/2006/relationships" id="256" r:id="R2e453c65fd1c44db"/>
    <p:sldId xmlns:r="http://schemas.openxmlformats.org/officeDocument/2006/relationships" id="257" r:id="Ra37cbce60934451c"/>
    <p:sldId xmlns:r="http://schemas.openxmlformats.org/officeDocument/2006/relationships" id="258" r:id="R53150c309cea4493"/>
    <p:sldId xmlns:r="http://schemas.openxmlformats.org/officeDocument/2006/relationships" id="259" r:id="R83fc8ae0ff7049fc"/>
    <p:sldId xmlns:r="http://schemas.openxmlformats.org/officeDocument/2006/relationships" id="260" r:id="R5520cc59d1d54667"/>
    <p:sldId xmlns:r="http://schemas.openxmlformats.org/officeDocument/2006/relationships" id="261" r:id="Ra4dfde069cf149cb"/>
    <p:sldId xmlns:r="http://schemas.openxmlformats.org/officeDocument/2006/relationships" id="262" r:id="Ra9728f381b5c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f5e6d881b4c47" /><Relationship Type="http://schemas.openxmlformats.org/officeDocument/2006/relationships/slide" Target="/ppt/slides/slide1.xml" Id="R2e453c65fd1c44db" /><Relationship Type="http://schemas.openxmlformats.org/officeDocument/2006/relationships/slide" Target="/ppt/slides/slide2.xml" Id="Ra37cbce60934451c" /><Relationship Type="http://schemas.openxmlformats.org/officeDocument/2006/relationships/slide" Target="/ppt/slides/slide3.xml" Id="R53150c309cea4493" /><Relationship Type="http://schemas.openxmlformats.org/officeDocument/2006/relationships/slide" Target="/ppt/slides/slide4.xml" Id="R83fc8ae0ff7049fc" /><Relationship Type="http://schemas.openxmlformats.org/officeDocument/2006/relationships/slide" Target="/ppt/slides/slide5.xml" Id="R5520cc59d1d54667" /><Relationship Type="http://schemas.openxmlformats.org/officeDocument/2006/relationships/slide" Target="/ppt/slides/slide6.xml" Id="Ra4dfde069cf149cb" /><Relationship Type="http://schemas.openxmlformats.org/officeDocument/2006/relationships/slide" Target="/ppt/slides/slide7.xml" Id="Ra9728f381b5c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f35c955de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664b66c04c02" /><Relationship Type="http://schemas.openxmlformats.org/officeDocument/2006/relationships/theme" Target="/ppt/slideMasters/theme/theme1.xml" Id="R2941c4bb3b9c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d664b66c0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a9a78a52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826e930f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80a9bb23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b176a349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679accf4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9ff33925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570cbc268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CCCCC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Lie, Aasmund Vinjes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