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60af81a8074e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1ed4fd22994790"/>
  </p:sldMasterIdLst>
  <p:sldIdLst>
    <p:sldId xmlns:r="http://schemas.openxmlformats.org/officeDocument/2006/relationships" id="256" r:id="Rb75dac0cb95b4aa7"/>
    <p:sldId xmlns:r="http://schemas.openxmlformats.org/officeDocument/2006/relationships" id="257" r:id="R815caa3b46be4633"/>
    <p:sldId xmlns:r="http://schemas.openxmlformats.org/officeDocument/2006/relationships" id="258" r:id="R0f05a55fbd634afa"/>
    <p:sldId xmlns:r="http://schemas.openxmlformats.org/officeDocument/2006/relationships" id="259" r:id="Rd624bd1dee264d84"/>
    <p:sldId xmlns:r="http://schemas.openxmlformats.org/officeDocument/2006/relationships" id="260" r:id="Rbd5882d7c4a14441"/>
    <p:sldId xmlns:r="http://schemas.openxmlformats.org/officeDocument/2006/relationships" id="261" r:id="R41c83fa69eaa4203"/>
    <p:sldId xmlns:r="http://schemas.openxmlformats.org/officeDocument/2006/relationships" id="262" r:id="Rf7fef410df6c43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1ed4fd22994790" /><Relationship Type="http://schemas.openxmlformats.org/officeDocument/2006/relationships/slide" Target="/ppt/slides/slide1.xml" Id="Rb75dac0cb95b4aa7" /><Relationship Type="http://schemas.openxmlformats.org/officeDocument/2006/relationships/slide" Target="/ppt/slides/slide2.xml" Id="R815caa3b46be4633" /><Relationship Type="http://schemas.openxmlformats.org/officeDocument/2006/relationships/slide" Target="/ppt/slides/slide3.xml" Id="R0f05a55fbd634afa" /><Relationship Type="http://schemas.openxmlformats.org/officeDocument/2006/relationships/slide" Target="/ppt/slides/slide4.xml" Id="Rd624bd1dee264d84" /><Relationship Type="http://schemas.openxmlformats.org/officeDocument/2006/relationships/slide" Target="/ppt/slides/slide5.xml" Id="Rbd5882d7c4a14441" /><Relationship Type="http://schemas.openxmlformats.org/officeDocument/2006/relationships/slide" Target="/ppt/slides/slide6.xml" Id="R41c83fa69eaa4203" /><Relationship Type="http://schemas.openxmlformats.org/officeDocument/2006/relationships/slide" Target="/ppt/slides/slide7.xml" Id="Rf7fef410df6c43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2a94d7196046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f57bedc5742fd" /><Relationship Type="http://schemas.openxmlformats.org/officeDocument/2006/relationships/theme" Target="/ppt/slideMasters/theme/theme1.xml" Id="R23bfd4e3530744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9f57bedc5742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df6ba7ff747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edf7e066a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05a1d2a4a47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4e8f0406f4d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408f5404c46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1d2096e8e43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473ad29af41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 IVERSEN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 IVERSEN INVEST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620 177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2 103 203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2 451 976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IVERSEN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928 097 935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