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cd7a05e08c41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8fa6a9813a4418"/>
  </p:sldMasterIdLst>
  <p:sldIdLst>
    <p:sldId xmlns:r="http://schemas.openxmlformats.org/officeDocument/2006/relationships" id="256" r:id="R609eafa0f9c6461e"/>
    <p:sldId xmlns:r="http://schemas.openxmlformats.org/officeDocument/2006/relationships" id="257" r:id="R69682f86345a41b4"/>
    <p:sldId xmlns:r="http://schemas.openxmlformats.org/officeDocument/2006/relationships" id="258" r:id="Rd80d925fac8f4a3b"/>
    <p:sldId xmlns:r="http://schemas.openxmlformats.org/officeDocument/2006/relationships" id="259" r:id="Ra80999e9352c47e5"/>
    <p:sldId xmlns:r="http://schemas.openxmlformats.org/officeDocument/2006/relationships" id="260" r:id="R1b3cfd9c27194b84"/>
    <p:sldId xmlns:r="http://schemas.openxmlformats.org/officeDocument/2006/relationships" id="261" r:id="R48ae17caa5644c28"/>
    <p:sldId xmlns:r="http://schemas.openxmlformats.org/officeDocument/2006/relationships" id="262" r:id="Ra719b66ad045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fa6a9813a4418" /><Relationship Type="http://schemas.openxmlformats.org/officeDocument/2006/relationships/slide" Target="/ppt/slides/slide1.xml" Id="R609eafa0f9c6461e" /><Relationship Type="http://schemas.openxmlformats.org/officeDocument/2006/relationships/slide" Target="/ppt/slides/slide2.xml" Id="R69682f86345a41b4" /><Relationship Type="http://schemas.openxmlformats.org/officeDocument/2006/relationships/slide" Target="/ppt/slides/slide3.xml" Id="Rd80d925fac8f4a3b" /><Relationship Type="http://schemas.openxmlformats.org/officeDocument/2006/relationships/slide" Target="/ppt/slides/slide4.xml" Id="Ra80999e9352c47e5" /><Relationship Type="http://schemas.openxmlformats.org/officeDocument/2006/relationships/slide" Target="/ppt/slides/slide5.xml" Id="R1b3cfd9c27194b84" /><Relationship Type="http://schemas.openxmlformats.org/officeDocument/2006/relationships/slide" Target="/ppt/slides/slide6.xml" Id="R48ae17caa5644c28" /><Relationship Type="http://schemas.openxmlformats.org/officeDocument/2006/relationships/slide" Target="/ppt/slides/slide7.xml" Id="Ra719b66ad045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b22c15e884b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a93ff44714f23" /><Relationship Type="http://schemas.openxmlformats.org/officeDocument/2006/relationships/theme" Target="/ppt/slideMasters/theme/theme1.xml" Id="Re189281694124a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aa93ff44714f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28b9f346f4a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8081fb7f147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6a8308111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ff331d49343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458d38a41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d96bb70bd47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5c211416749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MELIOR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1 123 363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