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4376e382b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b33ff4acb46b8"/>
  </p:sldMasterIdLst>
  <p:sldIdLst>
    <p:sldId xmlns:r="http://schemas.openxmlformats.org/officeDocument/2006/relationships" id="256" r:id="Rd55e761624a74379"/>
    <p:sldId xmlns:r="http://schemas.openxmlformats.org/officeDocument/2006/relationships" id="257" r:id="Ra1c2df2eeadd4787"/>
    <p:sldId xmlns:r="http://schemas.openxmlformats.org/officeDocument/2006/relationships" id="258" r:id="R3840a22ed67544c7"/>
    <p:sldId xmlns:r="http://schemas.openxmlformats.org/officeDocument/2006/relationships" id="259" r:id="R5d7a9195716c4923"/>
    <p:sldId xmlns:r="http://schemas.openxmlformats.org/officeDocument/2006/relationships" id="260" r:id="R7b369cfc13b748cf"/>
    <p:sldId xmlns:r="http://schemas.openxmlformats.org/officeDocument/2006/relationships" id="261" r:id="R00daff6b1459413a"/>
    <p:sldId xmlns:r="http://schemas.openxmlformats.org/officeDocument/2006/relationships" id="262" r:id="Rfd2565ced12c44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b33ff4acb46b8" /><Relationship Type="http://schemas.openxmlformats.org/officeDocument/2006/relationships/slide" Target="/ppt/slides/slide1.xml" Id="Rd55e761624a74379" /><Relationship Type="http://schemas.openxmlformats.org/officeDocument/2006/relationships/slide" Target="/ppt/slides/slide2.xml" Id="Ra1c2df2eeadd4787" /><Relationship Type="http://schemas.openxmlformats.org/officeDocument/2006/relationships/slide" Target="/ppt/slides/slide3.xml" Id="R3840a22ed67544c7" /><Relationship Type="http://schemas.openxmlformats.org/officeDocument/2006/relationships/slide" Target="/ppt/slides/slide4.xml" Id="R5d7a9195716c4923" /><Relationship Type="http://schemas.openxmlformats.org/officeDocument/2006/relationships/slide" Target="/ppt/slides/slide5.xml" Id="R7b369cfc13b748cf" /><Relationship Type="http://schemas.openxmlformats.org/officeDocument/2006/relationships/slide" Target="/ppt/slides/slide6.xml" Id="R00daff6b1459413a" /><Relationship Type="http://schemas.openxmlformats.org/officeDocument/2006/relationships/slide" Target="/ppt/slides/slide7.xml" Id="Rfd2565ced12c44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e6d4515ef4d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3aed5389a4e36" /><Relationship Type="http://schemas.openxmlformats.org/officeDocument/2006/relationships/theme" Target="/ppt/slideMasters/theme/theme1.xml" Id="Rdf36649ccb7042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3aed5389a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ec3fc84b40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293401864d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2fc8c9778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2072353ae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030c124f3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9545cfc0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af2a12d9c49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