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a97acedf874f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e1c047ea964ac7"/>
  </p:sldMasterIdLst>
  <p:sldIdLst>
    <p:sldId xmlns:r="http://schemas.openxmlformats.org/officeDocument/2006/relationships" id="256" r:id="R604700459653440a"/>
    <p:sldId xmlns:r="http://schemas.openxmlformats.org/officeDocument/2006/relationships" id="257" r:id="R8141d36a19664cb0"/>
    <p:sldId xmlns:r="http://schemas.openxmlformats.org/officeDocument/2006/relationships" id="258" r:id="R446a9db7f01a4968"/>
    <p:sldId xmlns:r="http://schemas.openxmlformats.org/officeDocument/2006/relationships" id="259" r:id="R103dd0e86b1c4470"/>
    <p:sldId xmlns:r="http://schemas.openxmlformats.org/officeDocument/2006/relationships" id="260" r:id="R29b912cc8ac449b5"/>
    <p:sldId xmlns:r="http://schemas.openxmlformats.org/officeDocument/2006/relationships" id="261" r:id="R43db77a23a494572"/>
    <p:sldId xmlns:r="http://schemas.openxmlformats.org/officeDocument/2006/relationships" id="262" r:id="R92a277a2598b4c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1c047ea964ac7" /><Relationship Type="http://schemas.openxmlformats.org/officeDocument/2006/relationships/slide" Target="/ppt/slides/slide1.xml" Id="R604700459653440a" /><Relationship Type="http://schemas.openxmlformats.org/officeDocument/2006/relationships/slide" Target="/ppt/slides/slide2.xml" Id="R8141d36a19664cb0" /><Relationship Type="http://schemas.openxmlformats.org/officeDocument/2006/relationships/slide" Target="/ppt/slides/slide3.xml" Id="R446a9db7f01a4968" /><Relationship Type="http://schemas.openxmlformats.org/officeDocument/2006/relationships/slide" Target="/ppt/slides/slide4.xml" Id="R103dd0e86b1c4470" /><Relationship Type="http://schemas.openxmlformats.org/officeDocument/2006/relationships/slide" Target="/ppt/slides/slide5.xml" Id="R29b912cc8ac449b5" /><Relationship Type="http://schemas.openxmlformats.org/officeDocument/2006/relationships/slide" Target="/ppt/slides/slide6.xml" Id="R43db77a23a494572" /><Relationship Type="http://schemas.openxmlformats.org/officeDocument/2006/relationships/slide" Target="/ppt/slides/slide7.xml" Id="R92a277a2598b4c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9fdeeca1749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8be7fd92f44e3" /><Relationship Type="http://schemas.openxmlformats.org/officeDocument/2006/relationships/theme" Target="/ppt/slideMasters/theme/theme1.xml" Id="R77f8cf44207f4e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8be7fd92f44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7fa9953b040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630a7dd6144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d952433b44e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b6721afdc4c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ee728fd7849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31bc768ae47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26cd303e64f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