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f0d809d95e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b8a12dc3a94d3c"/>
  </p:sldMasterIdLst>
  <p:sldIdLst>
    <p:sldId xmlns:r="http://schemas.openxmlformats.org/officeDocument/2006/relationships" id="256" r:id="Rcbaa170da4c645b2"/>
    <p:sldId xmlns:r="http://schemas.openxmlformats.org/officeDocument/2006/relationships" id="257" r:id="R4fb2e559785a46e2"/>
    <p:sldId xmlns:r="http://schemas.openxmlformats.org/officeDocument/2006/relationships" id="258" r:id="Rd25fcf0541bf4a0d"/>
    <p:sldId xmlns:r="http://schemas.openxmlformats.org/officeDocument/2006/relationships" id="259" r:id="R0df50b6f2b6e4289"/>
    <p:sldId xmlns:r="http://schemas.openxmlformats.org/officeDocument/2006/relationships" id="260" r:id="Rab1e1aef11e0468d"/>
    <p:sldId xmlns:r="http://schemas.openxmlformats.org/officeDocument/2006/relationships" id="261" r:id="R0a770d57e325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8a12dc3a94d3c" /><Relationship Type="http://schemas.openxmlformats.org/officeDocument/2006/relationships/slide" Target="/ppt/slides/slide1.xml" Id="Rcbaa170da4c645b2" /><Relationship Type="http://schemas.openxmlformats.org/officeDocument/2006/relationships/slide" Target="/ppt/slides/slide2.xml" Id="R4fb2e559785a46e2" /><Relationship Type="http://schemas.openxmlformats.org/officeDocument/2006/relationships/slide" Target="/ppt/slides/slide3.xml" Id="Rd25fcf0541bf4a0d" /><Relationship Type="http://schemas.openxmlformats.org/officeDocument/2006/relationships/slide" Target="/ppt/slides/slide4.xml" Id="R0df50b6f2b6e4289" /><Relationship Type="http://schemas.openxmlformats.org/officeDocument/2006/relationships/slide" Target="/ppt/slides/slide5.xml" Id="Rab1e1aef11e0468d" /><Relationship Type="http://schemas.openxmlformats.org/officeDocument/2006/relationships/slide" Target="/ppt/slides/slide6.xml" Id="R0a770d57e325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42e6b2767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fd7ef322f4aca" /><Relationship Type="http://schemas.openxmlformats.org/officeDocument/2006/relationships/theme" Target="/ppt/slideMasters/theme/theme1.xml" Id="R7087498a1f6e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fd7ef322f4a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b3d382ec6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f87614dd448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50e773d940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6871ccc2048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f866012fd48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8c094be9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