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668b5add2f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4d6338c26946aa"/>
  </p:sldMasterIdLst>
  <p:sldIdLst>
    <p:sldId xmlns:r="http://schemas.openxmlformats.org/officeDocument/2006/relationships" id="256" r:id="R5d02118b513542ed"/>
    <p:sldId xmlns:r="http://schemas.openxmlformats.org/officeDocument/2006/relationships" id="257" r:id="Rb235ae964ca24dc6"/>
    <p:sldId xmlns:r="http://schemas.openxmlformats.org/officeDocument/2006/relationships" id="258" r:id="R52692f41dddd4064"/>
    <p:sldId xmlns:r="http://schemas.openxmlformats.org/officeDocument/2006/relationships" id="259" r:id="R7cd617588c84410d"/>
    <p:sldId xmlns:r="http://schemas.openxmlformats.org/officeDocument/2006/relationships" id="260" r:id="R9fb4618845ff4560"/>
    <p:sldId xmlns:r="http://schemas.openxmlformats.org/officeDocument/2006/relationships" id="261" r:id="Re1c90b4796534838"/>
    <p:sldId xmlns:r="http://schemas.openxmlformats.org/officeDocument/2006/relationships" id="262" r:id="R507df23f855141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d6338c26946aa" /><Relationship Type="http://schemas.openxmlformats.org/officeDocument/2006/relationships/slide" Target="/ppt/slides/slide1.xml" Id="R5d02118b513542ed" /><Relationship Type="http://schemas.openxmlformats.org/officeDocument/2006/relationships/slide" Target="/ppt/slides/slide2.xml" Id="Rb235ae964ca24dc6" /><Relationship Type="http://schemas.openxmlformats.org/officeDocument/2006/relationships/slide" Target="/ppt/slides/slide3.xml" Id="R52692f41dddd4064" /><Relationship Type="http://schemas.openxmlformats.org/officeDocument/2006/relationships/slide" Target="/ppt/slides/slide4.xml" Id="R7cd617588c84410d" /><Relationship Type="http://schemas.openxmlformats.org/officeDocument/2006/relationships/slide" Target="/ppt/slides/slide5.xml" Id="R9fb4618845ff4560" /><Relationship Type="http://schemas.openxmlformats.org/officeDocument/2006/relationships/slide" Target="/ppt/slides/slide6.xml" Id="Re1c90b4796534838" /><Relationship Type="http://schemas.openxmlformats.org/officeDocument/2006/relationships/slide" Target="/ppt/slides/slide7.xml" Id="R507df23f855141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6b5a47186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43f97f4304de6" /><Relationship Type="http://schemas.openxmlformats.org/officeDocument/2006/relationships/theme" Target="/ppt/slideMasters/theme/theme1.xml" Id="Rca9a0a77073b40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c43f97f430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cd470f7a3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0379079cf48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1e9c17bb84b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3bde0d25046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5711fc171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e9c68bbff41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698eb5e9540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VÅGE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VÅGE AS ble etablert [år] og holder til i Deknepollen.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474 774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523 854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VÅGE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Kulen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6718 Deknepollen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928 047 261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VÅGE AS</a:t>
            </a:r>
          </a:p>
        </p:txBody>
      </p:sp>
    </p:spTree>
  </p:cSld>
  <p:clrMapOvr>
    <a:masterClrMapping xmlns:a="http://schemas.openxmlformats.org/drawingml/2006/main"/>
  </p:clrMapOvr>
</p:sld>
</file>