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e42e073e1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4af6db17c43ac"/>
  </p:sldMasterIdLst>
  <p:sldIdLst>
    <p:sldId xmlns:r="http://schemas.openxmlformats.org/officeDocument/2006/relationships" id="256" r:id="Ra475dabb2c624d7b"/>
    <p:sldId xmlns:r="http://schemas.openxmlformats.org/officeDocument/2006/relationships" id="257" r:id="R9b5c949634ea4248"/>
    <p:sldId xmlns:r="http://schemas.openxmlformats.org/officeDocument/2006/relationships" id="258" r:id="R3f0b8f9d987e43bc"/>
    <p:sldId xmlns:r="http://schemas.openxmlformats.org/officeDocument/2006/relationships" id="259" r:id="R41e88038c95e4814"/>
    <p:sldId xmlns:r="http://schemas.openxmlformats.org/officeDocument/2006/relationships" id="260" r:id="R1f6b4d5b195340c1"/>
    <p:sldId xmlns:r="http://schemas.openxmlformats.org/officeDocument/2006/relationships" id="261" r:id="R9298cd401de54749"/>
    <p:sldId xmlns:r="http://schemas.openxmlformats.org/officeDocument/2006/relationships" id="262" r:id="Rd77335a738b0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4af6db17c43ac" /><Relationship Type="http://schemas.openxmlformats.org/officeDocument/2006/relationships/slide" Target="/ppt/slides/slide1.xml" Id="Ra475dabb2c624d7b" /><Relationship Type="http://schemas.openxmlformats.org/officeDocument/2006/relationships/slide" Target="/ppt/slides/slide2.xml" Id="R9b5c949634ea4248" /><Relationship Type="http://schemas.openxmlformats.org/officeDocument/2006/relationships/slide" Target="/ppt/slides/slide3.xml" Id="R3f0b8f9d987e43bc" /><Relationship Type="http://schemas.openxmlformats.org/officeDocument/2006/relationships/slide" Target="/ppt/slides/slide4.xml" Id="R41e88038c95e4814" /><Relationship Type="http://schemas.openxmlformats.org/officeDocument/2006/relationships/slide" Target="/ppt/slides/slide5.xml" Id="R1f6b4d5b195340c1" /><Relationship Type="http://schemas.openxmlformats.org/officeDocument/2006/relationships/slide" Target="/ppt/slides/slide6.xml" Id="R9298cd401de54749" /><Relationship Type="http://schemas.openxmlformats.org/officeDocument/2006/relationships/slide" Target="/ppt/slides/slide7.xml" Id="Rd77335a738b0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e0a5acfb740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e95fd1e2b4ae6" /><Relationship Type="http://schemas.openxmlformats.org/officeDocument/2006/relationships/theme" Target="/ppt/slideMasters/theme/theme1.xml" Id="R84500e76bdc8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e95fd1e2b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a278984bc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e22e4bf7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77fdb54e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c3b3266a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747753ba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81d8b36f8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570d482e5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GRUNDSET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LØKEN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Grundsetveg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