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6fb5609b3f146c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a23c3f580164c71"/>
  </p:sldMasterIdLst>
  <p:sldIdLst>
    <p:sldId xmlns:r="http://schemas.openxmlformats.org/officeDocument/2006/relationships" id="256" r:id="R1032a03f26d24353"/>
    <p:sldId xmlns:r="http://schemas.openxmlformats.org/officeDocument/2006/relationships" id="257" r:id="R1607b055175f461b"/>
    <p:sldId xmlns:r="http://schemas.openxmlformats.org/officeDocument/2006/relationships" id="258" r:id="R7902243c90e749dc"/>
    <p:sldId xmlns:r="http://schemas.openxmlformats.org/officeDocument/2006/relationships" id="259" r:id="R8c0e5c06f9854929"/>
    <p:sldId xmlns:r="http://schemas.openxmlformats.org/officeDocument/2006/relationships" id="260" r:id="Rc6fb11a1bc4c4b58"/>
    <p:sldId xmlns:r="http://schemas.openxmlformats.org/officeDocument/2006/relationships" id="261" r:id="Rebab23695f634d0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23c3f580164c71" /><Relationship Type="http://schemas.openxmlformats.org/officeDocument/2006/relationships/slide" Target="/ppt/slides/slide1.xml" Id="R1032a03f26d24353" /><Relationship Type="http://schemas.openxmlformats.org/officeDocument/2006/relationships/slide" Target="/ppt/slides/slide2.xml" Id="R1607b055175f461b" /><Relationship Type="http://schemas.openxmlformats.org/officeDocument/2006/relationships/slide" Target="/ppt/slides/slide3.xml" Id="R7902243c90e749dc" /><Relationship Type="http://schemas.openxmlformats.org/officeDocument/2006/relationships/slide" Target="/ppt/slides/slide4.xml" Id="R8c0e5c06f9854929" /><Relationship Type="http://schemas.openxmlformats.org/officeDocument/2006/relationships/slide" Target="/ppt/slides/slide5.xml" Id="Rc6fb11a1bc4c4b58" /><Relationship Type="http://schemas.openxmlformats.org/officeDocument/2006/relationships/slide" Target="/ppt/slides/slide6.xml" Id="Rebab23695f634d0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1eb0292a5447f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1d69a613fd4b8f" /><Relationship Type="http://schemas.openxmlformats.org/officeDocument/2006/relationships/theme" Target="/ppt/slideMasters/theme/theme1.xml" Id="Racb42c32e13b403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b1d69a613fd4b8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1d816c4d6648b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1b592cb12e4e9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2e247fa5d348c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cdbf3b2e424e2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f460309314496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960dcf5831483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ØSTRE GRUNDSET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ØSTRE GRUNDSET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ØSTRE GRUNDSET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ØSTRE GRUNDSET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ØSTRE GRUNDSET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ØSTRE GRUNDSET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Grundsetveg 63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2406 Elverum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928 038 319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ØSTRE GRUNDSET AS</a:t>
            </a:r>
          </a:p>
        </p:txBody>
      </p:sp>
    </p:spTree>
  </p:cSld>
  <p:clrMapOvr>
    <a:masterClrMapping xmlns:a="http://schemas.openxmlformats.org/drawingml/2006/main"/>
  </p:clrMapOvr>
</p:sld>
</file>