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2679f0a0f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75b56ce6e0416a"/>
  </p:sldMasterIdLst>
  <p:sldIdLst>
    <p:sldId xmlns:r="http://schemas.openxmlformats.org/officeDocument/2006/relationships" id="256" r:id="R92f14a6ce46d466b"/>
    <p:sldId xmlns:r="http://schemas.openxmlformats.org/officeDocument/2006/relationships" id="257" r:id="R9193e1bed3d342a0"/>
    <p:sldId xmlns:r="http://schemas.openxmlformats.org/officeDocument/2006/relationships" id="258" r:id="R5a6cafdb8f684c9e"/>
    <p:sldId xmlns:r="http://schemas.openxmlformats.org/officeDocument/2006/relationships" id="259" r:id="R6c4462828ed3474e"/>
    <p:sldId xmlns:r="http://schemas.openxmlformats.org/officeDocument/2006/relationships" id="260" r:id="Re9d38c7a647b4082"/>
    <p:sldId xmlns:r="http://schemas.openxmlformats.org/officeDocument/2006/relationships" id="261" r:id="R2a59b9b31b3e4341"/>
    <p:sldId xmlns:r="http://schemas.openxmlformats.org/officeDocument/2006/relationships" id="262" r:id="Rfa44ed251eec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5b56ce6e0416a" /><Relationship Type="http://schemas.openxmlformats.org/officeDocument/2006/relationships/slide" Target="/ppt/slides/slide1.xml" Id="R92f14a6ce46d466b" /><Relationship Type="http://schemas.openxmlformats.org/officeDocument/2006/relationships/slide" Target="/ppt/slides/slide2.xml" Id="R9193e1bed3d342a0" /><Relationship Type="http://schemas.openxmlformats.org/officeDocument/2006/relationships/slide" Target="/ppt/slides/slide3.xml" Id="R5a6cafdb8f684c9e" /><Relationship Type="http://schemas.openxmlformats.org/officeDocument/2006/relationships/slide" Target="/ppt/slides/slide4.xml" Id="R6c4462828ed3474e" /><Relationship Type="http://schemas.openxmlformats.org/officeDocument/2006/relationships/slide" Target="/ppt/slides/slide5.xml" Id="Re9d38c7a647b4082" /><Relationship Type="http://schemas.openxmlformats.org/officeDocument/2006/relationships/slide" Target="/ppt/slides/slide6.xml" Id="R2a59b9b31b3e4341" /><Relationship Type="http://schemas.openxmlformats.org/officeDocument/2006/relationships/slide" Target="/ppt/slides/slide7.xml" Id="Rfa44ed251eec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623482086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3245c88aa491d" /><Relationship Type="http://schemas.openxmlformats.org/officeDocument/2006/relationships/theme" Target="/ppt/slideMasters/theme/theme1.xml" Id="Rfaa8f804b9c8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3245c88aa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88afb2b9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247cf75be46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f0a76fcc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b328d0f7d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b45b75baf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2b4a12141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c0db7aa60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VESLEHORN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246 671 000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EIVINDSSØN ASTRUP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Pactum AS, 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928 032 353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VESLEHORN AS</a:t>
            </a:r>
          </a:p>
        </p:txBody>
      </p:sp>
    </p:spTree>
  </p:cSld>
  <p:clrMapOvr>
    <a:masterClrMapping xmlns:a="http://schemas.openxmlformats.org/drawingml/2006/main"/>
  </p:clrMapOvr>
</p:sld>
</file>