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5d8f462d954a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53bd4204664037"/>
  </p:sldMasterIdLst>
  <p:sldIdLst>
    <p:sldId xmlns:r="http://schemas.openxmlformats.org/officeDocument/2006/relationships" id="256" r:id="R7e483d37fc2c407c"/>
    <p:sldId xmlns:r="http://schemas.openxmlformats.org/officeDocument/2006/relationships" id="257" r:id="R0159d9b417bb4ae3"/>
    <p:sldId xmlns:r="http://schemas.openxmlformats.org/officeDocument/2006/relationships" id="258" r:id="R239bd2de3f904f91"/>
    <p:sldId xmlns:r="http://schemas.openxmlformats.org/officeDocument/2006/relationships" id="259" r:id="R7acb72432d8045a2"/>
    <p:sldId xmlns:r="http://schemas.openxmlformats.org/officeDocument/2006/relationships" id="260" r:id="R660fd158a15f45d6"/>
    <p:sldId xmlns:r="http://schemas.openxmlformats.org/officeDocument/2006/relationships" id="261" r:id="Rf94ee94435d14fa7"/>
    <p:sldId xmlns:r="http://schemas.openxmlformats.org/officeDocument/2006/relationships" id="262" r:id="R8e161bcc43d442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3bd4204664037" /><Relationship Type="http://schemas.openxmlformats.org/officeDocument/2006/relationships/slide" Target="/ppt/slides/slide1.xml" Id="R7e483d37fc2c407c" /><Relationship Type="http://schemas.openxmlformats.org/officeDocument/2006/relationships/slide" Target="/ppt/slides/slide2.xml" Id="R0159d9b417bb4ae3" /><Relationship Type="http://schemas.openxmlformats.org/officeDocument/2006/relationships/slide" Target="/ppt/slides/slide3.xml" Id="R239bd2de3f904f91" /><Relationship Type="http://schemas.openxmlformats.org/officeDocument/2006/relationships/slide" Target="/ppt/slides/slide4.xml" Id="R7acb72432d8045a2" /><Relationship Type="http://schemas.openxmlformats.org/officeDocument/2006/relationships/slide" Target="/ppt/slides/slide5.xml" Id="R660fd158a15f45d6" /><Relationship Type="http://schemas.openxmlformats.org/officeDocument/2006/relationships/slide" Target="/ppt/slides/slide6.xml" Id="Rf94ee94435d14fa7" /><Relationship Type="http://schemas.openxmlformats.org/officeDocument/2006/relationships/slide" Target="/ppt/slides/slide7.xml" Id="R8e161bcc43d442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086dbaf8741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a4209d6cd44ac" /><Relationship Type="http://schemas.openxmlformats.org/officeDocument/2006/relationships/theme" Target="/ppt/slideMasters/theme/theme1.xml" Id="Rd0cada4b1eef48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ca4209d6cd44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a0a12046344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7509f772a49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d3b78061446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1b3ba1f4e4b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cf5bf856a41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f12a1409f44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5728db78d45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STOREHORN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STOREHORN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313 500 000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313 510 000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EIVINDSSØN ASTRUP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Pactum AS, 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928 032 337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STOREHORN AS</a:t>
            </a:r>
          </a:p>
        </p:txBody>
      </p:sp>
    </p:spTree>
  </p:cSld>
  <p:clrMapOvr>
    <a:masterClrMapping xmlns:a="http://schemas.openxmlformats.org/drawingml/2006/main"/>
  </p:clrMapOvr>
</p:sld>
</file>