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d189352adf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3a80b8cbad4623"/>
  </p:sldMasterIdLst>
  <p:sldIdLst>
    <p:sldId xmlns:r="http://schemas.openxmlformats.org/officeDocument/2006/relationships" id="256" r:id="Re217dd8c8cd24584"/>
    <p:sldId xmlns:r="http://schemas.openxmlformats.org/officeDocument/2006/relationships" id="257" r:id="R611c4b7162dc4514"/>
    <p:sldId xmlns:r="http://schemas.openxmlformats.org/officeDocument/2006/relationships" id="258" r:id="Rf5bb02fb496f4844"/>
    <p:sldId xmlns:r="http://schemas.openxmlformats.org/officeDocument/2006/relationships" id="259" r:id="Rd4b82dd348c744bd"/>
    <p:sldId xmlns:r="http://schemas.openxmlformats.org/officeDocument/2006/relationships" id="260" r:id="Rbb3842201e61468b"/>
    <p:sldId xmlns:r="http://schemas.openxmlformats.org/officeDocument/2006/relationships" id="261" r:id="Rec445ebec1f742c0"/>
    <p:sldId xmlns:r="http://schemas.openxmlformats.org/officeDocument/2006/relationships" id="262" r:id="Ra0094a644b49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a80b8cbad4623" /><Relationship Type="http://schemas.openxmlformats.org/officeDocument/2006/relationships/slide" Target="/ppt/slides/slide1.xml" Id="Re217dd8c8cd24584" /><Relationship Type="http://schemas.openxmlformats.org/officeDocument/2006/relationships/slide" Target="/ppt/slides/slide2.xml" Id="R611c4b7162dc4514" /><Relationship Type="http://schemas.openxmlformats.org/officeDocument/2006/relationships/slide" Target="/ppt/slides/slide3.xml" Id="Rf5bb02fb496f4844" /><Relationship Type="http://schemas.openxmlformats.org/officeDocument/2006/relationships/slide" Target="/ppt/slides/slide4.xml" Id="Rd4b82dd348c744bd" /><Relationship Type="http://schemas.openxmlformats.org/officeDocument/2006/relationships/slide" Target="/ppt/slides/slide5.xml" Id="Rbb3842201e61468b" /><Relationship Type="http://schemas.openxmlformats.org/officeDocument/2006/relationships/slide" Target="/ppt/slides/slide6.xml" Id="Rec445ebec1f742c0" /><Relationship Type="http://schemas.openxmlformats.org/officeDocument/2006/relationships/slide" Target="/ppt/slides/slide7.xml" Id="Ra0094a644b49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697ffee9745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00e622a9a4e2d" /><Relationship Type="http://schemas.openxmlformats.org/officeDocument/2006/relationships/theme" Target="/ppt/slideMasters/theme/theme1.xml" Id="R4f53b5f1e0b643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b00e622a9a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5c38144b444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0613734c34d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70f035be6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27d35caf9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9c7cc0a9849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f55d6003043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9cbbb57d94d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THEBROKERGROUP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Sørkedalsveien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928 013 413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