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a5dd6baeb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a9405252345e3"/>
  </p:sldMasterIdLst>
  <p:sldIdLst>
    <p:sldId xmlns:r="http://schemas.openxmlformats.org/officeDocument/2006/relationships" id="256" r:id="R56c8f6e3b95d4609"/>
    <p:sldId xmlns:r="http://schemas.openxmlformats.org/officeDocument/2006/relationships" id="257" r:id="R4ef1d01c480c4e45"/>
    <p:sldId xmlns:r="http://schemas.openxmlformats.org/officeDocument/2006/relationships" id="258" r:id="Rdae69ac8be1549cb"/>
    <p:sldId xmlns:r="http://schemas.openxmlformats.org/officeDocument/2006/relationships" id="259" r:id="R92a39e39ad77449e"/>
    <p:sldId xmlns:r="http://schemas.openxmlformats.org/officeDocument/2006/relationships" id="260" r:id="R5074528793544241"/>
    <p:sldId xmlns:r="http://schemas.openxmlformats.org/officeDocument/2006/relationships" id="261" r:id="Rccee2f071f8a4b30"/>
    <p:sldId xmlns:r="http://schemas.openxmlformats.org/officeDocument/2006/relationships" id="262" r:id="Rc2d926ea65a1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a9405252345e3" /><Relationship Type="http://schemas.openxmlformats.org/officeDocument/2006/relationships/slide" Target="/ppt/slides/slide1.xml" Id="R56c8f6e3b95d4609" /><Relationship Type="http://schemas.openxmlformats.org/officeDocument/2006/relationships/slide" Target="/ppt/slides/slide2.xml" Id="R4ef1d01c480c4e45" /><Relationship Type="http://schemas.openxmlformats.org/officeDocument/2006/relationships/slide" Target="/ppt/slides/slide3.xml" Id="Rdae69ac8be1549cb" /><Relationship Type="http://schemas.openxmlformats.org/officeDocument/2006/relationships/slide" Target="/ppt/slides/slide4.xml" Id="R92a39e39ad77449e" /><Relationship Type="http://schemas.openxmlformats.org/officeDocument/2006/relationships/slide" Target="/ppt/slides/slide5.xml" Id="R5074528793544241" /><Relationship Type="http://schemas.openxmlformats.org/officeDocument/2006/relationships/slide" Target="/ppt/slides/slide6.xml" Id="Rccee2f071f8a4b30" /><Relationship Type="http://schemas.openxmlformats.org/officeDocument/2006/relationships/slide" Target="/ppt/slides/slide7.xml" Id="Rc2d926ea65a1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c5f428d3547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cdb2d8f3a4641" /><Relationship Type="http://schemas.openxmlformats.org/officeDocument/2006/relationships/theme" Target="/ppt/slideMasters/theme/theme1.xml" Id="R669df92c53244e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cdb2d8f3a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35db9065241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90648810c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f391c5295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f17fbdcc94f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8394fe5d3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67d57ae0d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e8af6869f4b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WÅLEN ØSTERHAUG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Wålen Østerhaug, Bøkkervegen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928 012 697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