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972da9a31f46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7c55a8bdb84ce6"/>
  </p:sldMasterIdLst>
  <p:sldIdLst>
    <p:sldId xmlns:r="http://schemas.openxmlformats.org/officeDocument/2006/relationships" id="256" r:id="Rf300fc6fc1dd4465"/>
    <p:sldId xmlns:r="http://schemas.openxmlformats.org/officeDocument/2006/relationships" id="257" r:id="Rd4e717d64bd14c6a"/>
    <p:sldId xmlns:r="http://schemas.openxmlformats.org/officeDocument/2006/relationships" id="258" r:id="Rebc8f817802746fe"/>
    <p:sldId xmlns:r="http://schemas.openxmlformats.org/officeDocument/2006/relationships" id="259" r:id="Ref1a5fc521eb4f02"/>
    <p:sldId xmlns:r="http://schemas.openxmlformats.org/officeDocument/2006/relationships" id="260" r:id="Rca23ed19f50a4ab5"/>
    <p:sldId xmlns:r="http://schemas.openxmlformats.org/officeDocument/2006/relationships" id="261" r:id="Re4f2aa94b81649b0"/>
    <p:sldId xmlns:r="http://schemas.openxmlformats.org/officeDocument/2006/relationships" id="262" r:id="Rc7ab75f36ef84a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c55a8bdb84ce6" /><Relationship Type="http://schemas.openxmlformats.org/officeDocument/2006/relationships/slide" Target="/ppt/slides/slide1.xml" Id="Rf300fc6fc1dd4465" /><Relationship Type="http://schemas.openxmlformats.org/officeDocument/2006/relationships/slide" Target="/ppt/slides/slide2.xml" Id="Rd4e717d64bd14c6a" /><Relationship Type="http://schemas.openxmlformats.org/officeDocument/2006/relationships/slide" Target="/ppt/slides/slide3.xml" Id="Rebc8f817802746fe" /><Relationship Type="http://schemas.openxmlformats.org/officeDocument/2006/relationships/slide" Target="/ppt/slides/slide4.xml" Id="Ref1a5fc521eb4f02" /><Relationship Type="http://schemas.openxmlformats.org/officeDocument/2006/relationships/slide" Target="/ppt/slides/slide5.xml" Id="Rca23ed19f50a4ab5" /><Relationship Type="http://schemas.openxmlformats.org/officeDocument/2006/relationships/slide" Target="/ppt/slides/slide6.xml" Id="Re4f2aa94b81649b0" /><Relationship Type="http://schemas.openxmlformats.org/officeDocument/2006/relationships/slide" Target="/ppt/slides/slide7.xml" Id="Rc7ab75f36ef84a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25c305cbe4b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2e7f473514412" /><Relationship Type="http://schemas.openxmlformats.org/officeDocument/2006/relationships/theme" Target="/ppt/slideMasters/theme/theme1.xml" Id="R9ddf125f6b0e45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a2e7f4735144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ff4e0cece43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9f2bdca1e4f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e5925d57e4b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ce7b646104b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25550093b42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fef8d9d8b43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08432ea0a4d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OSAKONGEN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HOLDING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11 356 681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15 389 697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927 995 026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HOLDING AS</a:t>
            </a:r>
          </a:p>
        </p:txBody>
      </p:sp>
    </p:spTree>
  </p:cSld>
  <p:clrMapOvr>
    <a:masterClrMapping xmlns:a="http://schemas.openxmlformats.org/drawingml/2006/main"/>
  </p:clrMapOvr>
</p:sld>
</file>