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8a8e2a2f0146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eff859a45b430f"/>
  </p:sldMasterIdLst>
  <p:sldIdLst>
    <p:sldId xmlns:r="http://schemas.openxmlformats.org/officeDocument/2006/relationships" id="256" r:id="R6d078ca9cc7f470a"/>
    <p:sldId xmlns:r="http://schemas.openxmlformats.org/officeDocument/2006/relationships" id="257" r:id="R7d5f934291004fc0"/>
    <p:sldId xmlns:r="http://schemas.openxmlformats.org/officeDocument/2006/relationships" id="258" r:id="R6065305973ca4fb0"/>
    <p:sldId xmlns:r="http://schemas.openxmlformats.org/officeDocument/2006/relationships" id="259" r:id="R21c656513c86494e"/>
    <p:sldId xmlns:r="http://schemas.openxmlformats.org/officeDocument/2006/relationships" id="260" r:id="R35bf3bd8c2e44759"/>
    <p:sldId xmlns:r="http://schemas.openxmlformats.org/officeDocument/2006/relationships" id="261" r:id="Rfc1e5e49ae5b4fd4"/>
    <p:sldId xmlns:r="http://schemas.openxmlformats.org/officeDocument/2006/relationships" id="262" r:id="R9633b81684eb49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ff859a45b430f" /><Relationship Type="http://schemas.openxmlformats.org/officeDocument/2006/relationships/slide" Target="/ppt/slides/slide1.xml" Id="R6d078ca9cc7f470a" /><Relationship Type="http://schemas.openxmlformats.org/officeDocument/2006/relationships/slide" Target="/ppt/slides/slide2.xml" Id="R7d5f934291004fc0" /><Relationship Type="http://schemas.openxmlformats.org/officeDocument/2006/relationships/slide" Target="/ppt/slides/slide3.xml" Id="R6065305973ca4fb0" /><Relationship Type="http://schemas.openxmlformats.org/officeDocument/2006/relationships/slide" Target="/ppt/slides/slide4.xml" Id="R21c656513c86494e" /><Relationship Type="http://schemas.openxmlformats.org/officeDocument/2006/relationships/slide" Target="/ppt/slides/slide5.xml" Id="R35bf3bd8c2e44759" /><Relationship Type="http://schemas.openxmlformats.org/officeDocument/2006/relationships/slide" Target="/ppt/slides/slide6.xml" Id="Rfc1e5e49ae5b4fd4" /><Relationship Type="http://schemas.openxmlformats.org/officeDocument/2006/relationships/slide" Target="/ppt/slides/slide7.xml" Id="R9633b81684eb49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9c664e81a40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a8c1531044f76" /><Relationship Type="http://schemas.openxmlformats.org/officeDocument/2006/relationships/theme" Target="/ppt/slideMasters/theme/theme1.xml" Id="R9bf701f1074141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2a8c1531044f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b9c04b681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05cecc9fd4e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9e98cf4d7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c121684644b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b391b4f8d4a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4d73d6b6240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d301fb5e642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934 612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Volegutua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as@orr.no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927 994 488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