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8a6231540046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c57263a6c64508"/>
  </p:sldMasterIdLst>
  <p:sldIdLst>
    <p:sldId xmlns:r="http://schemas.openxmlformats.org/officeDocument/2006/relationships" id="256" r:id="Rabb3084facf94642"/>
    <p:sldId xmlns:r="http://schemas.openxmlformats.org/officeDocument/2006/relationships" id="257" r:id="R51b02f1fa6874c17"/>
    <p:sldId xmlns:r="http://schemas.openxmlformats.org/officeDocument/2006/relationships" id="258" r:id="R92be84adb8bc4b8d"/>
    <p:sldId xmlns:r="http://schemas.openxmlformats.org/officeDocument/2006/relationships" id="259" r:id="R1b57f723e29d4e29"/>
    <p:sldId xmlns:r="http://schemas.openxmlformats.org/officeDocument/2006/relationships" id="260" r:id="Re254ad7baec441b5"/>
    <p:sldId xmlns:r="http://schemas.openxmlformats.org/officeDocument/2006/relationships" id="261" r:id="R13fef5b3fb894e08"/>
    <p:sldId xmlns:r="http://schemas.openxmlformats.org/officeDocument/2006/relationships" id="262" r:id="R33fb84fa58ca46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c57263a6c64508" /><Relationship Type="http://schemas.openxmlformats.org/officeDocument/2006/relationships/slide" Target="/ppt/slides/slide1.xml" Id="Rabb3084facf94642" /><Relationship Type="http://schemas.openxmlformats.org/officeDocument/2006/relationships/slide" Target="/ppt/slides/slide2.xml" Id="R51b02f1fa6874c17" /><Relationship Type="http://schemas.openxmlformats.org/officeDocument/2006/relationships/slide" Target="/ppt/slides/slide3.xml" Id="R92be84adb8bc4b8d" /><Relationship Type="http://schemas.openxmlformats.org/officeDocument/2006/relationships/slide" Target="/ppt/slides/slide4.xml" Id="R1b57f723e29d4e29" /><Relationship Type="http://schemas.openxmlformats.org/officeDocument/2006/relationships/slide" Target="/ppt/slides/slide5.xml" Id="Re254ad7baec441b5" /><Relationship Type="http://schemas.openxmlformats.org/officeDocument/2006/relationships/slide" Target="/ppt/slides/slide6.xml" Id="R13fef5b3fb894e08" /><Relationship Type="http://schemas.openxmlformats.org/officeDocument/2006/relationships/slide" Target="/ppt/slides/slide7.xml" Id="R33fb84fa58ca46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68845e305746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2cf41b54b4087" /><Relationship Type="http://schemas.openxmlformats.org/officeDocument/2006/relationships/theme" Target="/ppt/slideMasters/theme/theme1.xml" Id="Rc4ff5d2e59f547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72cf41b54b40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3480f71a14a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4faa623314b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ef7de969342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ac5c0a1294e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19d0cce6946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79fe960e042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b168419f648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 ASGEIR HOLE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ASGEIR HOLE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 ASGEIR HOLE AS ble etablert [år] og holder til i 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ASGEIR HOLE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ASGEIR HOLE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ASGEIR HOLE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2 334 181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68 726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548 505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1 110 387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ASGEIR HOLE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ASGEIR HOLE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ASGEIR HOLE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Strandvegen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6200 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927 989 751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ASGEIR HOLE AS</a:t>
            </a:r>
          </a:p>
        </p:txBody>
      </p:sp>
    </p:spTree>
  </p:cSld>
  <p:clrMapOvr>
    <a:masterClrMapping xmlns:a="http://schemas.openxmlformats.org/drawingml/2006/main"/>
  </p:clrMapOvr>
</p:sld>
</file>