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de10dd0d16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2545084824338"/>
  </p:sldMasterIdLst>
  <p:sldIdLst>
    <p:sldId xmlns:r="http://schemas.openxmlformats.org/officeDocument/2006/relationships" id="256" r:id="R79a6b06b71a1493d"/>
    <p:sldId xmlns:r="http://schemas.openxmlformats.org/officeDocument/2006/relationships" id="257" r:id="Rfc42e64fc71740ba"/>
    <p:sldId xmlns:r="http://schemas.openxmlformats.org/officeDocument/2006/relationships" id="258" r:id="Rf0fa4e106aef476a"/>
    <p:sldId xmlns:r="http://schemas.openxmlformats.org/officeDocument/2006/relationships" id="259" r:id="R3e95c2c49ffd4feb"/>
    <p:sldId xmlns:r="http://schemas.openxmlformats.org/officeDocument/2006/relationships" id="260" r:id="Rcbebc2bc20574df2"/>
    <p:sldId xmlns:r="http://schemas.openxmlformats.org/officeDocument/2006/relationships" id="261" r:id="R5bbb8929ed5a432e"/>
    <p:sldId xmlns:r="http://schemas.openxmlformats.org/officeDocument/2006/relationships" id="262" r:id="R65a9b9f440bc45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2545084824338" /><Relationship Type="http://schemas.openxmlformats.org/officeDocument/2006/relationships/slide" Target="/ppt/slides/slide1.xml" Id="R79a6b06b71a1493d" /><Relationship Type="http://schemas.openxmlformats.org/officeDocument/2006/relationships/slide" Target="/ppt/slides/slide2.xml" Id="Rfc42e64fc71740ba" /><Relationship Type="http://schemas.openxmlformats.org/officeDocument/2006/relationships/slide" Target="/ppt/slides/slide3.xml" Id="Rf0fa4e106aef476a" /><Relationship Type="http://schemas.openxmlformats.org/officeDocument/2006/relationships/slide" Target="/ppt/slides/slide4.xml" Id="R3e95c2c49ffd4feb" /><Relationship Type="http://schemas.openxmlformats.org/officeDocument/2006/relationships/slide" Target="/ppt/slides/slide5.xml" Id="Rcbebc2bc20574df2" /><Relationship Type="http://schemas.openxmlformats.org/officeDocument/2006/relationships/slide" Target="/ppt/slides/slide6.xml" Id="R5bbb8929ed5a432e" /><Relationship Type="http://schemas.openxmlformats.org/officeDocument/2006/relationships/slide" Target="/ppt/slides/slide7.xml" Id="R65a9b9f440bc45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6481b42844d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7a7ce96de45ba" /><Relationship Type="http://schemas.openxmlformats.org/officeDocument/2006/relationships/theme" Target="/ppt/slideMasters/theme/theme1.xml" Id="Rc17aa52eefa645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7a7ce96de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96728f970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dac7692ca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7099457b24b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949e4ddef4d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998b546ed44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fb1b725dc4c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693059f5d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HOEMGRUPPEN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HOEMGRUPPEN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746 115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12 820 794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30 165 655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HOLDING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927 975 327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