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4d90b7b3a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b84ffeb2d40e1"/>
  </p:sldMasterIdLst>
  <p:sldIdLst>
    <p:sldId xmlns:r="http://schemas.openxmlformats.org/officeDocument/2006/relationships" id="256" r:id="R5c4046a0b87b4039"/>
    <p:sldId xmlns:r="http://schemas.openxmlformats.org/officeDocument/2006/relationships" id="257" r:id="Rde45e34045274d74"/>
    <p:sldId xmlns:r="http://schemas.openxmlformats.org/officeDocument/2006/relationships" id="258" r:id="R65604cc1167a4c5a"/>
    <p:sldId xmlns:r="http://schemas.openxmlformats.org/officeDocument/2006/relationships" id="259" r:id="R8ffb7b379812456f"/>
    <p:sldId xmlns:r="http://schemas.openxmlformats.org/officeDocument/2006/relationships" id="260" r:id="R86a5121b95e94c52"/>
    <p:sldId xmlns:r="http://schemas.openxmlformats.org/officeDocument/2006/relationships" id="261" r:id="R840b05840a29452a"/>
    <p:sldId xmlns:r="http://schemas.openxmlformats.org/officeDocument/2006/relationships" id="262" r:id="Rdafe826d1954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b84ffeb2d40e1" /><Relationship Type="http://schemas.openxmlformats.org/officeDocument/2006/relationships/slide" Target="/ppt/slides/slide1.xml" Id="R5c4046a0b87b4039" /><Relationship Type="http://schemas.openxmlformats.org/officeDocument/2006/relationships/slide" Target="/ppt/slides/slide2.xml" Id="Rde45e34045274d74" /><Relationship Type="http://schemas.openxmlformats.org/officeDocument/2006/relationships/slide" Target="/ppt/slides/slide3.xml" Id="R65604cc1167a4c5a" /><Relationship Type="http://schemas.openxmlformats.org/officeDocument/2006/relationships/slide" Target="/ppt/slides/slide4.xml" Id="R8ffb7b379812456f" /><Relationship Type="http://schemas.openxmlformats.org/officeDocument/2006/relationships/slide" Target="/ppt/slides/slide5.xml" Id="R86a5121b95e94c52" /><Relationship Type="http://schemas.openxmlformats.org/officeDocument/2006/relationships/slide" Target="/ppt/slides/slide6.xml" Id="R840b05840a29452a" /><Relationship Type="http://schemas.openxmlformats.org/officeDocument/2006/relationships/slide" Target="/ppt/slides/slide7.xml" Id="Rdafe826d1954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e88cc4dd6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6e8c26e64898" /><Relationship Type="http://schemas.openxmlformats.org/officeDocument/2006/relationships/theme" Target="/ppt/slideMasters/theme/theme1.xml" Id="Rc9e7772d8d14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86e8c26e6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ddfe08349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ca1e6e332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d43855cd2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9e53164d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8851c6d07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06c8c231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e26c92890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MINGDE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MINGDE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4 726 122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927 955 369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MINGDE AS</a:t>
            </a:r>
          </a:p>
        </p:txBody>
      </p:sp>
    </p:spTree>
  </p:cSld>
  <p:clrMapOvr>
    <a:masterClrMapping xmlns:a="http://schemas.openxmlformats.org/drawingml/2006/main"/>
  </p:clrMapOvr>
</p:sld>
</file>