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8cab4c5fe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f31586a4b4bb7"/>
  </p:sldMasterIdLst>
  <p:sldIdLst>
    <p:sldId xmlns:r="http://schemas.openxmlformats.org/officeDocument/2006/relationships" id="256" r:id="R0e129e961bdd4441"/>
    <p:sldId xmlns:r="http://schemas.openxmlformats.org/officeDocument/2006/relationships" id="257" r:id="Rcae418fd5b294a6e"/>
    <p:sldId xmlns:r="http://schemas.openxmlformats.org/officeDocument/2006/relationships" id="258" r:id="Re7d26151941a40dd"/>
    <p:sldId xmlns:r="http://schemas.openxmlformats.org/officeDocument/2006/relationships" id="259" r:id="R7df2d381a1494242"/>
    <p:sldId xmlns:r="http://schemas.openxmlformats.org/officeDocument/2006/relationships" id="260" r:id="Rc7cdbc01e28e4732"/>
    <p:sldId xmlns:r="http://schemas.openxmlformats.org/officeDocument/2006/relationships" id="261" r:id="Re333e9d262bc4053"/>
    <p:sldId xmlns:r="http://schemas.openxmlformats.org/officeDocument/2006/relationships" id="262" r:id="R3befd587827e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f31586a4b4bb7" /><Relationship Type="http://schemas.openxmlformats.org/officeDocument/2006/relationships/slide" Target="/ppt/slides/slide1.xml" Id="R0e129e961bdd4441" /><Relationship Type="http://schemas.openxmlformats.org/officeDocument/2006/relationships/slide" Target="/ppt/slides/slide2.xml" Id="Rcae418fd5b294a6e" /><Relationship Type="http://schemas.openxmlformats.org/officeDocument/2006/relationships/slide" Target="/ppt/slides/slide3.xml" Id="Re7d26151941a40dd" /><Relationship Type="http://schemas.openxmlformats.org/officeDocument/2006/relationships/slide" Target="/ppt/slides/slide4.xml" Id="R7df2d381a1494242" /><Relationship Type="http://schemas.openxmlformats.org/officeDocument/2006/relationships/slide" Target="/ppt/slides/slide5.xml" Id="Rc7cdbc01e28e4732" /><Relationship Type="http://schemas.openxmlformats.org/officeDocument/2006/relationships/slide" Target="/ppt/slides/slide6.xml" Id="Re333e9d262bc4053" /><Relationship Type="http://schemas.openxmlformats.org/officeDocument/2006/relationships/slide" Target="/ppt/slides/slide7.xml" Id="R3befd587827e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114a8768a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fd9512e84e85" /><Relationship Type="http://schemas.openxmlformats.org/officeDocument/2006/relationships/theme" Target="/ppt/slideMasters/theme/theme1.xml" Id="R4a907b67d11e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5fd9512e8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c4552a19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7c5c7a76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905bb129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62d356d6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bd668fd5f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8d338d7c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a3236b2f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