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c74154b1444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7548f80554b50"/>
  </p:sldMasterIdLst>
  <p:sldIdLst>
    <p:sldId xmlns:r="http://schemas.openxmlformats.org/officeDocument/2006/relationships" id="256" r:id="Re4d1494301ee4923"/>
    <p:sldId xmlns:r="http://schemas.openxmlformats.org/officeDocument/2006/relationships" id="257" r:id="R1eb1942633b946f7"/>
    <p:sldId xmlns:r="http://schemas.openxmlformats.org/officeDocument/2006/relationships" id="258" r:id="R1bf5efce9f6947e1"/>
    <p:sldId xmlns:r="http://schemas.openxmlformats.org/officeDocument/2006/relationships" id="259" r:id="R92dad12c61c741b5"/>
    <p:sldId xmlns:r="http://schemas.openxmlformats.org/officeDocument/2006/relationships" id="260" r:id="R1daf9a953b3d48ca"/>
    <p:sldId xmlns:r="http://schemas.openxmlformats.org/officeDocument/2006/relationships" id="261" r:id="R32e2abfe42f1409d"/>
    <p:sldId xmlns:r="http://schemas.openxmlformats.org/officeDocument/2006/relationships" id="262" r:id="R57a7593ef24049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7548f80554b50" /><Relationship Type="http://schemas.openxmlformats.org/officeDocument/2006/relationships/slide" Target="/ppt/slides/slide1.xml" Id="Re4d1494301ee4923" /><Relationship Type="http://schemas.openxmlformats.org/officeDocument/2006/relationships/slide" Target="/ppt/slides/slide2.xml" Id="R1eb1942633b946f7" /><Relationship Type="http://schemas.openxmlformats.org/officeDocument/2006/relationships/slide" Target="/ppt/slides/slide3.xml" Id="R1bf5efce9f6947e1" /><Relationship Type="http://schemas.openxmlformats.org/officeDocument/2006/relationships/slide" Target="/ppt/slides/slide4.xml" Id="R92dad12c61c741b5" /><Relationship Type="http://schemas.openxmlformats.org/officeDocument/2006/relationships/slide" Target="/ppt/slides/slide5.xml" Id="R1daf9a953b3d48ca" /><Relationship Type="http://schemas.openxmlformats.org/officeDocument/2006/relationships/slide" Target="/ppt/slides/slide6.xml" Id="R32e2abfe42f1409d" /><Relationship Type="http://schemas.openxmlformats.org/officeDocument/2006/relationships/slide" Target="/ppt/slides/slide7.xml" Id="R57a7593ef24049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c6b7138f0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c33b814a14b3c" /><Relationship Type="http://schemas.openxmlformats.org/officeDocument/2006/relationships/theme" Target="/ppt/slideMasters/theme/theme1.xml" Id="R58e03fdbe769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c33b814a14b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1c815da140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41f5d399145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56bd12e5044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f83a8ade9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85e3b611e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5ded8b7cf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2a9f96b97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HOLDING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94 156 729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105 183 376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141 299 293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IAM INVESTING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MYINVEST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NAUTA INVEST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AS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Nautaskjersvegen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927 891 417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HOLDING AS</a:t>
            </a:r>
          </a:p>
        </p:txBody>
      </p:sp>
    </p:spTree>
  </p:cSld>
  <p:clrMapOvr>
    <a:masterClrMapping xmlns:a="http://schemas.openxmlformats.org/drawingml/2006/main"/>
  </p:clrMapOvr>
</p:sld>
</file>