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d01db6d38c43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b931a7d57a4b06"/>
  </p:sldMasterIdLst>
  <p:sldIdLst>
    <p:sldId xmlns:r="http://schemas.openxmlformats.org/officeDocument/2006/relationships" id="256" r:id="Re2b049136f754ae7"/>
    <p:sldId xmlns:r="http://schemas.openxmlformats.org/officeDocument/2006/relationships" id="257" r:id="Rb49b82942a82485e"/>
    <p:sldId xmlns:r="http://schemas.openxmlformats.org/officeDocument/2006/relationships" id="258" r:id="Rd2dc459b8d17403c"/>
    <p:sldId xmlns:r="http://schemas.openxmlformats.org/officeDocument/2006/relationships" id="259" r:id="R2586baaf556e44e8"/>
    <p:sldId xmlns:r="http://schemas.openxmlformats.org/officeDocument/2006/relationships" id="260" r:id="R70f864ba6c634110"/>
    <p:sldId xmlns:r="http://schemas.openxmlformats.org/officeDocument/2006/relationships" id="261" r:id="R8d17980eda934b09"/>
    <p:sldId xmlns:r="http://schemas.openxmlformats.org/officeDocument/2006/relationships" id="262" r:id="R7d84f836e2834b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931a7d57a4b06" /><Relationship Type="http://schemas.openxmlformats.org/officeDocument/2006/relationships/slide" Target="/ppt/slides/slide1.xml" Id="Re2b049136f754ae7" /><Relationship Type="http://schemas.openxmlformats.org/officeDocument/2006/relationships/slide" Target="/ppt/slides/slide2.xml" Id="Rb49b82942a82485e" /><Relationship Type="http://schemas.openxmlformats.org/officeDocument/2006/relationships/slide" Target="/ppt/slides/slide3.xml" Id="Rd2dc459b8d17403c" /><Relationship Type="http://schemas.openxmlformats.org/officeDocument/2006/relationships/slide" Target="/ppt/slides/slide4.xml" Id="R2586baaf556e44e8" /><Relationship Type="http://schemas.openxmlformats.org/officeDocument/2006/relationships/slide" Target="/ppt/slides/slide5.xml" Id="R70f864ba6c634110" /><Relationship Type="http://schemas.openxmlformats.org/officeDocument/2006/relationships/slide" Target="/ppt/slides/slide6.xml" Id="R8d17980eda934b09" /><Relationship Type="http://schemas.openxmlformats.org/officeDocument/2006/relationships/slide" Target="/ppt/slides/slide7.xml" Id="R7d84f836e2834b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a94fa3617e47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ff417584e4792" /><Relationship Type="http://schemas.openxmlformats.org/officeDocument/2006/relationships/theme" Target="/ppt/slideMasters/theme/theme1.xml" Id="R65824044b63b45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cff417584e47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2cfd1e7db44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beeafc15e41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73fb34ff341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3c5f2fd944d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78ed0c0d4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2ab0e8eaf42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50e1f3f5449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KIKHAUGEN INVEST AS ble etablert [år] og holder til i Hauglandshella.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3 366 177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3 366 177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MYRDAL ERLEND HUGAAS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Kikhaugen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927 870 665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