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6df17b669f40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3d692f0484511"/>
  </p:sldMasterIdLst>
  <p:sldIdLst>
    <p:sldId xmlns:r="http://schemas.openxmlformats.org/officeDocument/2006/relationships" id="256" r:id="R05196f479d5a4130"/>
    <p:sldId xmlns:r="http://schemas.openxmlformats.org/officeDocument/2006/relationships" id="257" r:id="R2f565de36cf04632"/>
    <p:sldId xmlns:r="http://schemas.openxmlformats.org/officeDocument/2006/relationships" id="258" r:id="R01502cee605842b1"/>
    <p:sldId xmlns:r="http://schemas.openxmlformats.org/officeDocument/2006/relationships" id="259" r:id="R63e58aaa93b44dc5"/>
    <p:sldId xmlns:r="http://schemas.openxmlformats.org/officeDocument/2006/relationships" id="260" r:id="R5f2cdf09ce8c498a"/>
    <p:sldId xmlns:r="http://schemas.openxmlformats.org/officeDocument/2006/relationships" id="261" r:id="R8361db990c3c40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3d692f0484511" /><Relationship Type="http://schemas.openxmlformats.org/officeDocument/2006/relationships/slide" Target="/ppt/slides/slide1.xml" Id="R05196f479d5a4130" /><Relationship Type="http://schemas.openxmlformats.org/officeDocument/2006/relationships/slide" Target="/ppt/slides/slide2.xml" Id="R2f565de36cf04632" /><Relationship Type="http://schemas.openxmlformats.org/officeDocument/2006/relationships/slide" Target="/ppt/slides/slide3.xml" Id="R01502cee605842b1" /><Relationship Type="http://schemas.openxmlformats.org/officeDocument/2006/relationships/slide" Target="/ppt/slides/slide4.xml" Id="R63e58aaa93b44dc5" /><Relationship Type="http://schemas.openxmlformats.org/officeDocument/2006/relationships/slide" Target="/ppt/slides/slide5.xml" Id="R5f2cdf09ce8c498a" /><Relationship Type="http://schemas.openxmlformats.org/officeDocument/2006/relationships/slide" Target="/ppt/slides/slide6.xml" Id="R8361db990c3c40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11f7021d944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4edecad144572" /><Relationship Type="http://schemas.openxmlformats.org/officeDocument/2006/relationships/theme" Target="/ppt/slideMasters/theme/theme1.xml" Id="Rbc7e0e454283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4edecad1445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52db1ec4c44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9a45980da4b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0fd85bdee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284d88b1a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c5571f7ae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8873c51bc4d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927 870 665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