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74a45fbab245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38e402c1645c7"/>
  </p:sldMasterIdLst>
  <p:sldIdLst>
    <p:sldId xmlns:r="http://schemas.openxmlformats.org/officeDocument/2006/relationships" id="256" r:id="R6bfdaf429631439f"/>
    <p:sldId xmlns:r="http://schemas.openxmlformats.org/officeDocument/2006/relationships" id="257" r:id="R9feb52759cec4c03"/>
    <p:sldId xmlns:r="http://schemas.openxmlformats.org/officeDocument/2006/relationships" id="258" r:id="Re345a6a8fbf24c59"/>
    <p:sldId xmlns:r="http://schemas.openxmlformats.org/officeDocument/2006/relationships" id="259" r:id="R5665a487869845cd"/>
    <p:sldId xmlns:r="http://schemas.openxmlformats.org/officeDocument/2006/relationships" id="260" r:id="R0796b7737eec4d3c"/>
    <p:sldId xmlns:r="http://schemas.openxmlformats.org/officeDocument/2006/relationships" id="261" r:id="R8d22fa7d76f140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38e402c1645c7" /><Relationship Type="http://schemas.openxmlformats.org/officeDocument/2006/relationships/slide" Target="/ppt/slides/slide1.xml" Id="R6bfdaf429631439f" /><Relationship Type="http://schemas.openxmlformats.org/officeDocument/2006/relationships/slide" Target="/ppt/slides/slide2.xml" Id="R9feb52759cec4c03" /><Relationship Type="http://schemas.openxmlformats.org/officeDocument/2006/relationships/slide" Target="/ppt/slides/slide3.xml" Id="Re345a6a8fbf24c59" /><Relationship Type="http://schemas.openxmlformats.org/officeDocument/2006/relationships/slide" Target="/ppt/slides/slide4.xml" Id="R5665a487869845cd" /><Relationship Type="http://schemas.openxmlformats.org/officeDocument/2006/relationships/slide" Target="/ppt/slides/slide5.xml" Id="R0796b7737eec4d3c" /><Relationship Type="http://schemas.openxmlformats.org/officeDocument/2006/relationships/slide" Target="/ppt/slides/slide6.xml" Id="R8d22fa7d76f140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e0a4159484c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592421fe14830" /><Relationship Type="http://schemas.openxmlformats.org/officeDocument/2006/relationships/theme" Target="/ppt/slideMasters/theme/theme1.xml" Id="R1b731b19587b46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4592421fe148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a3b22d92e4b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0ed0eab3748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f59a997b443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d5cf98f0949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fc280c3f74c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d70dbc4be49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MATINA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Teglbrennerveien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927 862 913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MATINA AS</a:t>
            </a:r>
          </a:p>
        </p:txBody>
      </p:sp>
    </p:spTree>
  </p:cSld>
  <p:clrMapOvr>
    <a:masterClrMapping xmlns:a="http://schemas.openxmlformats.org/drawingml/2006/main"/>
  </p:clrMapOvr>
</p:sld>
</file>