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8c45af3e54c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ee56a117ae4c5e"/>
  </p:sldMasterIdLst>
  <p:sldIdLst>
    <p:sldId xmlns:r="http://schemas.openxmlformats.org/officeDocument/2006/relationships" id="256" r:id="Rc5fc74f62a0842c6"/>
    <p:sldId xmlns:r="http://schemas.openxmlformats.org/officeDocument/2006/relationships" id="257" r:id="R6273b3d6c1cb4826"/>
    <p:sldId xmlns:r="http://schemas.openxmlformats.org/officeDocument/2006/relationships" id="258" r:id="R027bac27c2084b03"/>
    <p:sldId xmlns:r="http://schemas.openxmlformats.org/officeDocument/2006/relationships" id="259" r:id="R2d16d5d473224718"/>
    <p:sldId xmlns:r="http://schemas.openxmlformats.org/officeDocument/2006/relationships" id="260" r:id="R71d9407b89c04592"/>
    <p:sldId xmlns:r="http://schemas.openxmlformats.org/officeDocument/2006/relationships" id="261" r:id="R4998a4a5e06f4b6b"/>
    <p:sldId xmlns:r="http://schemas.openxmlformats.org/officeDocument/2006/relationships" id="262" r:id="R1b670a7893084a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e56a117ae4c5e" /><Relationship Type="http://schemas.openxmlformats.org/officeDocument/2006/relationships/slide" Target="/ppt/slides/slide1.xml" Id="Rc5fc74f62a0842c6" /><Relationship Type="http://schemas.openxmlformats.org/officeDocument/2006/relationships/slide" Target="/ppt/slides/slide2.xml" Id="R6273b3d6c1cb4826" /><Relationship Type="http://schemas.openxmlformats.org/officeDocument/2006/relationships/slide" Target="/ppt/slides/slide3.xml" Id="R027bac27c2084b03" /><Relationship Type="http://schemas.openxmlformats.org/officeDocument/2006/relationships/slide" Target="/ppt/slides/slide4.xml" Id="R2d16d5d473224718" /><Relationship Type="http://schemas.openxmlformats.org/officeDocument/2006/relationships/slide" Target="/ppt/slides/slide5.xml" Id="R71d9407b89c04592" /><Relationship Type="http://schemas.openxmlformats.org/officeDocument/2006/relationships/slide" Target="/ppt/slides/slide6.xml" Id="R4998a4a5e06f4b6b" /><Relationship Type="http://schemas.openxmlformats.org/officeDocument/2006/relationships/slide" Target="/ppt/slides/slide7.xml" Id="R1b670a7893084a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3bc02d4ab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1b3eb9224099" /><Relationship Type="http://schemas.openxmlformats.org/officeDocument/2006/relationships/theme" Target="/ppt/slideMasters/theme/theme1.xml" Id="Rf67bde16a7f7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311b3eb92240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526a8487a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c3199182e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79a9972cc43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2c15b2b1746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bb4e0da2141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a942d14bc4d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f5a3179244a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PROGRAM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−215 793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HVARING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Camilla Colletts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927 855 453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PROGRAM AS</a:t>
            </a:r>
          </a:p>
        </p:txBody>
      </p:sp>
    </p:spTree>
  </p:cSld>
  <p:clrMapOvr>
    <a:masterClrMapping xmlns:a="http://schemas.openxmlformats.org/drawingml/2006/main"/>
  </p:clrMapOvr>
</p:sld>
</file>