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10f481ba0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861ae7c5342a7"/>
  </p:sldMasterIdLst>
  <p:sldIdLst>
    <p:sldId xmlns:r="http://schemas.openxmlformats.org/officeDocument/2006/relationships" id="256" r:id="R6e38b80e2bee4ab7"/>
    <p:sldId xmlns:r="http://schemas.openxmlformats.org/officeDocument/2006/relationships" id="257" r:id="Raffe3d3467834fb7"/>
    <p:sldId xmlns:r="http://schemas.openxmlformats.org/officeDocument/2006/relationships" id="258" r:id="R9279c0aa175b49c9"/>
    <p:sldId xmlns:r="http://schemas.openxmlformats.org/officeDocument/2006/relationships" id="259" r:id="R26c50cf8a0094d84"/>
    <p:sldId xmlns:r="http://schemas.openxmlformats.org/officeDocument/2006/relationships" id="260" r:id="R9eb0963dbdbd472f"/>
    <p:sldId xmlns:r="http://schemas.openxmlformats.org/officeDocument/2006/relationships" id="261" r:id="R8dbd324aba7542ef"/>
    <p:sldId xmlns:r="http://schemas.openxmlformats.org/officeDocument/2006/relationships" id="262" r:id="Rb153c1c061ea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861ae7c5342a7" /><Relationship Type="http://schemas.openxmlformats.org/officeDocument/2006/relationships/slide" Target="/ppt/slides/slide1.xml" Id="R6e38b80e2bee4ab7" /><Relationship Type="http://schemas.openxmlformats.org/officeDocument/2006/relationships/slide" Target="/ppt/slides/slide2.xml" Id="Raffe3d3467834fb7" /><Relationship Type="http://schemas.openxmlformats.org/officeDocument/2006/relationships/slide" Target="/ppt/slides/slide3.xml" Id="R9279c0aa175b49c9" /><Relationship Type="http://schemas.openxmlformats.org/officeDocument/2006/relationships/slide" Target="/ppt/slides/slide4.xml" Id="R26c50cf8a0094d84" /><Relationship Type="http://schemas.openxmlformats.org/officeDocument/2006/relationships/slide" Target="/ppt/slides/slide5.xml" Id="R9eb0963dbdbd472f" /><Relationship Type="http://schemas.openxmlformats.org/officeDocument/2006/relationships/slide" Target="/ppt/slides/slide6.xml" Id="R8dbd324aba7542ef" /><Relationship Type="http://schemas.openxmlformats.org/officeDocument/2006/relationships/slide" Target="/ppt/slides/slide7.xml" Id="Rb153c1c061ea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296b48e7c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4e1864c7455d" /><Relationship Type="http://schemas.openxmlformats.org/officeDocument/2006/relationships/theme" Target="/ppt/slideMasters/theme/theme1.xml" Id="R635fa74862b541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a4e1864c7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36790e74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ab21cab3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686607a0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e4d23b0fd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aad0646e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c29575487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8a062b18e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