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f5ba6d62a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2c42843e54ac0"/>
  </p:sldMasterIdLst>
  <p:sldIdLst>
    <p:sldId xmlns:r="http://schemas.openxmlformats.org/officeDocument/2006/relationships" id="256" r:id="R3fc3175b20304302"/>
    <p:sldId xmlns:r="http://schemas.openxmlformats.org/officeDocument/2006/relationships" id="257" r:id="R1f7f45ff90da4139"/>
    <p:sldId xmlns:r="http://schemas.openxmlformats.org/officeDocument/2006/relationships" id="258" r:id="R59b221a9776f4f61"/>
    <p:sldId xmlns:r="http://schemas.openxmlformats.org/officeDocument/2006/relationships" id="259" r:id="Rce12dc44ea084aa4"/>
    <p:sldId xmlns:r="http://schemas.openxmlformats.org/officeDocument/2006/relationships" id="260" r:id="Rded3c4b6e0174f22"/>
    <p:sldId xmlns:r="http://schemas.openxmlformats.org/officeDocument/2006/relationships" id="261" r:id="R843427c91e1a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c42843e54ac0" /><Relationship Type="http://schemas.openxmlformats.org/officeDocument/2006/relationships/slide" Target="/ppt/slides/slide1.xml" Id="R3fc3175b20304302" /><Relationship Type="http://schemas.openxmlformats.org/officeDocument/2006/relationships/slide" Target="/ppt/slides/slide2.xml" Id="R1f7f45ff90da4139" /><Relationship Type="http://schemas.openxmlformats.org/officeDocument/2006/relationships/slide" Target="/ppt/slides/slide3.xml" Id="R59b221a9776f4f61" /><Relationship Type="http://schemas.openxmlformats.org/officeDocument/2006/relationships/slide" Target="/ppt/slides/slide4.xml" Id="Rce12dc44ea084aa4" /><Relationship Type="http://schemas.openxmlformats.org/officeDocument/2006/relationships/slide" Target="/ppt/slides/slide5.xml" Id="Rded3c4b6e0174f22" /><Relationship Type="http://schemas.openxmlformats.org/officeDocument/2006/relationships/slide" Target="/ppt/slides/slide6.xml" Id="R843427c91e1a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2b6723cbe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8d12593946d4" /><Relationship Type="http://schemas.openxmlformats.org/officeDocument/2006/relationships/theme" Target="/ppt/slideMasters/theme/theme1.xml" Id="Rda8e9a0d7ced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88d125939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40fa67db8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55afde5b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7471e7d25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d0f8dfa69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337e0727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7343f583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