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1d872966484d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6e0d58001c4fa8"/>
  </p:sldMasterIdLst>
  <p:sldIdLst>
    <p:sldId xmlns:r="http://schemas.openxmlformats.org/officeDocument/2006/relationships" id="256" r:id="Rf33505b6107c4d04"/>
    <p:sldId xmlns:r="http://schemas.openxmlformats.org/officeDocument/2006/relationships" id="257" r:id="Rc8dceaadc7cb482f"/>
    <p:sldId xmlns:r="http://schemas.openxmlformats.org/officeDocument/2006/relationships" id="258" r:id="R8f1c20f739434c51"/>
    <p:sldId xmlns:r="http://schemas.openxmlformats.org/officeDocument/2006/relationships" id="259" r:id="Rb45b80d8043b4a16"/>
    <p:sldId xmlns:r="http://schemas.openxmlformats.org/officeDocument/2006/relationships" id="260" r:id="Rfb7bb3fa63af44e3"/>
    <p:sldId xmlns:r="http://schemas.openxmlformats.org/officeDocument/2006/relationships" id="261" r:id="Rf53e87dd2f5d4a06"/>
    <p:sldId xmlns:r="http://schemas.openxmlformats.org/officeDocument/2006/relationships" id="262" r:id="Rcd9d7c492449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e0d58001c4fa8" /><Relationship Type="http://schemas.openxmlformats.org/officeDocument/2006/relationships/slide" Target="/ppt/slides/slide1.xml" Id="Rf33505b6107c4d04" /><Relationship Type="http://schemas.openxmlformats.org/officeDocument/2006/relationships/slide" Target="/ppt/slides/slide2.xml" Id="Rc8dceaadc7cb482f" /><Relationship Type="http://schemas.openxmlformats.org/officeDocument/2006/relationships/slide" Target="/ppt/slides/slide3.xml" Id="R8f1c20f739434c51" /><Relationship Type="http://schemas.openxmlformats.org/officeDocument/2006/relationships/slide" Target="/ppt/slides/slide4.xml" Id="Rb45b80d8043b4a16" /><Relationship Type="http://schemas.openxmlformats.org/officeDocument/2006/relationships/slide" Target="/ppt/slides/slide5.xml" Id="Rfb7bb3fa63af44e3" /><Relationship Type="http://schemas.openxmlformats.org/officeDocument/2006/relationships/slide" Target="/ppt/slides/slide6.xml" Id="Rf53e87dd2f5d4a06" /><Relationship Type="http://schemas.openxmlformats.org/officeDocument/2006/relationships/slide" Target="/ppt/slides/slide7.xml" Id="Rcd9d7c492449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f793fcc21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d61ca0eaf4f7c" /><Relationship Type="http://schemas.openxmlformats.org/officeDocument/2006/relationships/theme" Target="/ppt/slideMasters/theme/theme1.xml" Id="R5eb8f4d59ccc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4d61ca0eaf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c48b8051a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973c9ba8144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2472bb5f64b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29751d910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645f19c03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86ebf870c4a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b4e79fe3843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TR.H.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TR.H. INVEST II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4 768 924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23 175 966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25 401 990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HENDERSON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927 836 726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TR.H. INVEST II AS</a:t>
            </a:r>
          </a:p>
        </p:txBody>
      </p:sp>
    </p:spTree>
  </p:cSld>
  <p:clrMapOvr>
    <a:masterClrMapping xmlns:a="http://schemas.openxmlformats.org/drawingml/2006/main"/>
  </p:clrMapOvr>
</p:sld>
</file>