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114083b7e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5b547f1caa4f52"/>
  </p:sldMasterIdLst>
  <p:sldIdLst>
    <p:sldId xmlns:r="http://schemas.openxmlformats.org/officeDocument/2006/relationships" id="256" r:id="R8e752471d96f484f"/>
    <p:sldId xmlns:r="http://schemas.openxmlformats.org/officeDocument/2006/relationships" id="257" r:id="R58138683fc454457"/>
    <p:sldId xmlns:r="http://schemas.openxmlformats.org/officeDocument/2006/relationships" id="258" r:id="R2d37a2b6320f41ae"/>
    <p:sldId xmlns:r="http://schemas.openxmlformats.org/officeDocument/2006/relationships" id="259" r:id="Rc80b59bc86ad4267"/>
    <p:sldId xmlns:r="http://schemas.openxmlformats.org/officeDocument/2006/relationships" id="260" r:id="R368fb17bcce94b36"/>
    <p:sldId xmlns:r="http://schemas.openxmlformats.org/officeDocument/2006/relationships" id="261" r:id="R738fb12ff520466f"/>
    <p:sldId xmlns:r="http://schemas.openxmlformats.org/officeDocument/2006/relationships" id="262" r:id="R0cf43610d72b44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b547f1caa4f52" /><Relationship Type="http://schemas.openxmlformats.org/officeDocument/2006/relationships/slide" Target="/ppt/slides/slide1.xml" Id="R8e752471d96f484f" /><Relationship Type="http://schemas.openxmlformats.org/officeDocument/2006/relationships/slide" Target="/ppt/slides/slide2.xml" Id="R58138683fc454457" /><Relationship Type="http://schemas.openxmlformats.org/officeDocument/2006/relationships/slide" Target="/ppt/slides/slide3.xml" Id="R2d37a2b6320f41ae" /><Relationship Type="http://schemas.openxmlformats.org/officeDocument/2006/relationships/slide" Target="/ppt/slides/slide4.xml" Id="Rc80b59bc86ad4267" /><Relationship Type="http://schemas.openxmlformats.org/officeDocument/2006/relationships/slide" Target="/ppt/slides/slide5.xml" Id="R368fb17bcce94b36" /><Relationship Type="http://schemas.openxmlformats.org/officeDocument/2006/relationships/slide" Target="/ppt/slides/slide6.xml" Id="R738fb12ff520466f" /><Relationship Type="http://schemas.openxmlformats.org/officeDocument/2006/relationships/slide" Target="/ppt/slides/slide7.xml" Id="R0cf43610d72b44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3a30104924a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2ef7e52034e56" /><Relationship Type="http://schemas.openxmlformats.org/officeDocument/2006/relationships/theme" Target="/ppt/slideMasters/theme/theme1.xml" Id="Rdda684cbdb7d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2ef7e5203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2d9daa0cc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4c7243c58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cd34544a40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6cf80c851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f4ed95386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162ae3f8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f7c35ba7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WEMARKETING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1 678 943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36 652 220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 EQUITY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927 821 192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WEMARKETING AS</a:t>
            </a:r>
          </a:p>
        </p:txBody>
      </p:sp>
    </p:spTree>
  </p:cSld>
  <p:clrMapOvr>
    <a:masterClrMapping xmlns:a="http://schemas.openxmlformats.org/drawingml/2006/main"/>
  </p:clrMapOvr>
</p:sld>
</file>